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1" r:id="rId8"/>
    <p:sldId id="262" r:id="rId9"/>
    <p:sldId id="265" r:id="rId10"/>
    <p:sldId id="267" r:id="rId11"/>
    <p:sldId id="268" r:id="rId12"/>
    <p:sldId id="269" r:id="rId13"/>
    <p:sldId id="270" r:id="rId14"/>
    <p:sldId id="271" r:id="rId15"/>
    <p:sldId id="272" r:id="rId16"/>
    <p:sldId id="273" r:id="rId17"/>
    <p:sldId id="274" r:id="rId18"/>
    <p:sldId id="276" r:id="rId19"/>
    <p:sldId id="277" r:id="rId20"/>
    <p:sldId id="278" r:id="rId21"/>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A9A39-F4A8-C24C-8936-1F4F8AC13830}" v="314" dt="2024-04-02T06:29:41.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8"/>
    <p:restoredTop sz="96327"/>
  </p:normalViewPr>
  <p:slideViewPr>
    <p:cSldViewPr snapToGrid="0">
      <p:cViewPr>
        <p:scale>
          <a:sx n="66" d="100"/>
          <a:sy n="66" d="100"/>
        </p:scale>
        <p:origin x="1698"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D0C4FE66-0915-544C-AC81-EC6F64ABAE80}"/>
    <pc:docChg chg="undo custSel addSld modSld">
      <pc:chgData name="Giuseppe Tomassetti" userId="602e5fa9-ac8c-4882-a6c6-5d2537fdee56" providerId="ADAL" clId="{D0C4FE66-0915-544C-AC81-EC6F64ABAE80}" dt="2024-02-27T05:37:34.024" v="119" actId="14100"/>
      <pc:docMkLst>
        <pc:docMk/>
      </pc:docMkLst>
      <pc:sldChg chg="addSp delSp modSp mod">
        <pc:chgData name="Giuseppe Tomassetti" userId="602e5fa9-ac8c-4882-a6c6-5d2537fdee56" providerId="ADAL" clId="{D0C4FE66-0915-544C-AC81-EC6F64ABAE80}" dt="2024-02-26T19:34:48.961" v="94"/>
        <pc:sldMkLst>
          <pc:docMk/>
          <pc:sldMk cId="2434654597" sldId="262"/>
        </pc:sldMkLst>
        <pc:picChg chg="add del mod replST">
          <ac:chgData name="Giuseppe Tomassetti" userId="602e5fa9-ac8c-4882-a6c6-5d2537fdee56" providerId="ADAL" clId="{D0C4FE66-0915-544C-AC81-EC6F64ABAE80}" dt="2024-02-26T19:34:48.960" v="90"/>
          <ac:picMkLst>
            <pc:docMk/>
            <pc:sldMk cId="2434654597" sldId="262"/>
            <ac:picMk id="6" creationId="{CD6B31DB-9EF5-44EB-94EA-7259EB467EED}"/>
          </ac:picMkLst>
        </pc:picChg>
        <pc:picChg chg="del mod">
          <ac:chgData name="Giuseppe Tomassetti" userId="602e5fa9-ac8c-4882-a6c6-5d2537fdee56" providerId="ADAL" clId="{D0C4FE66-0915-544C-AC81-EC6F64ABAE80}" dt="2024-02-26T19:34:02.572" v="46"/>
          <ac:picMkLst>
            <pc:docMk/>
            <pc:sldMk cId="2434654597" sldId="262"/>
            <ac:picMk id="7" creationId="{D402AC83-8F64-A3E8-47DE-BB3124DBF648}"/>
          </ac:picMkLst>
        </pc:picChg>
        <pc:picChg chg="add mod replST">
          <ac:chgData name="Giuseppe Tomassetti" userId="602e5fa9-ac8c-4882-a6c6-5d2537fdee56" providerId="ADAL" clId="{D0C4FE66-0915-544C-AC81-EC6F64ABAE80}" dt="2024-02-26T19:34:48.961" v="94"/>
          <ac:picMkLst>
            <pc:docMk/>
            <pc:sldMk cId="2434654597" sldId="262"/>
            <ac:picMk id="10" creationId="{008DE6E7-403C-EAB4-3C74-0BDC1DA44811}"/>
          </ac:picMkLst>
        </pc:picChg>
        <pc:inkChg chg="del">
          <ac:chgData name="Giuseppe Tomassetti" userId="602e5fa9-ac8c-4882-a6c6-5d2537fdee56" providerId="ADAL" clId="{D0C4FE66-0915-544C-AC81-EC6F64ABAE80}" dt="2024-02-26T19:32:46.686" v="0" actId="478"/>
          <ac:inkMkLst>
            <pc:docMk/>
            <pc:sldMk cId="2434654597" sldId="262"/>
            <ac:inkMk id="2" creationId="{90B07AE8-B86E-D81B-F1D5-780306C96F29}"/>
          </ac:inkMkLst>
        </pc:inkChg>
      </pc:sldChg>
      <pc:sldChg chg="delSp mod">
        <pc:chgData name="Giuseppe Tomassetti" userId="602e5fa9-ac8c-4882-a6c6-5d2537fdee56" providerId="ADAL" clId="{D0C4FE66-0915-544C-AC81-EC6F64ABAE80}" dt="2024-02-26T19:32:50.747" v="1" actId="478"/>
        <pc:sldMkLst>
          <pc:docMk/>
          <pc:sldMk cId="1018249340" sldId="265"/>
        </pc:sldMkLst>
        <pc:inkChg chg="del">
          <ac:chgData name="Giuseppe Tomassetti" userId="602e5fa9-ac8c-4882-a6c6-5d2537fdee56" providerId="ADAL" clId="{D0C4FE66-0915-544C-AC81-EC6F64ABAE80}" dt="2024-02-26T19:32:50.747" v="1" actId="478"/>
          <ac:inkMkLst>
            <pc:docMk/>
            <pc:sldMk cId="1018249340" sldId="265"/>
            <ac:inkMk id="5" creationId="{70973BDA-5349-14EC-DA89-BE495BAB1DB7}"/>
          </ac:inkMkLst>
        </pc:inkChg>
      </pc:sldChg>
      <pc:sldChg chg="delSp mod">
        <pc:chgData name="Giuseppe Tomassetti" userId="602e5fa9-ac8c-4882-a6c6-5d2537fdee56" providerId="ADAL" clId="{D0C4FE66-0915-544C-AC81-EC6F64ABAE80}" dt="2024-02-26T19:32:57.163" v="2" actId="478"/>
        <pc:sldMkLst>
          <pc:docMk/>
          <pc:sldMk cId="2186072469" sldId="267"/>
        </pc:sldMkLst>
        <pc:inkChg chg="del">
          <ac:chgData name="Giuseppe Tomassetti" userId="602e5fa9-ac8c-4882-a6c6-5d2537fdee56" providerId="ADAL" clId="{D0C4FE66-0915-544C-AC81-EC6F64ABAE80}" dt="2024-02-26T19:32:57.163" v="2" actId="478"/>
          <ac:inkMkLst>
            <pc:docMk/>
            <pc:sldMk cId="2186072469" sldId="267"/>
            <ac:inkMk id="5" creationId="{197D63BC-E5EC-04AD-1C30-CFE20A27499F}"/>
          </ac:inkMkLst>
        </pc:inkChg>
      </pc:sldChg>
      <pc:sldChg chg="delSp mod">
        <pc:chgData name="Giuseppe Tomassetti" userId="602e5fa9-ac8c-4882-a6c6-5d2537fdee56" providerId="ADAL" clId="{D0C4FE66-0915-544C-AC81-EC6F64ABAE80}" dt="2024-02-26T19:33:05.793" v="4" actId="478"/>
        <pc:sldMkLst>
          <pc:docMk/>
          <pc:sldMk cId="2789062674" sldId="270"/>
        </pc:sldMkLst>
        <pc:inkChg chg="del">
          <ac:chgData name="Giuseppe Tomassetti" userId="602e5fa9-ac8c-4882-a6c6-5d2537fdee56" providerId="ADAL" clId="{D0C4FE66-0915-544C-AC81-EC6F64ABAE80}" dt="2024-02-26T19:33:05.793" v="4" actId="478"/>
          <ac:inkMkLst>
            <pc:docMk/>
            <pc:sldMk cId="2789062674" sldId="270"/>
            <ac:inkMk id="3" creationId="{1DC82DEC-57C9-2180-FA38-1EBE495E9BD7}"/>
          </ac:inkMkLst>
        </pc:inkChg>
        <pc:inkChg chg="del">
          <ac:chgData name="Giuseppe Tomassetti" userId="602e5fa9-ac8c-4882-a6c6-5d2537fdee56" providerId="ADAL" clId="{D0C4FE66-0915-544C-AC81-EC6F64ABAE80}" dt="2024-02-26T19:33:04.419" v="3" actId="478"/>
          <ac:inkMkLst>
            <pc:docMk/>
            <pc:sldMk cId="2789062674" sldId="270"/>
            <ac:inkMk id="4" creationId="{A0ED41CF-B393-4205-5E2B-540CB6541348}"/>
          </ac:inkMkLst>
        </pc:inkChg>
      </pc:sldChg>
      <pc:sldChg chg="delSp mod">
        <pc:chgData name="Giuseppe Tomassetti" userId="602e5fa9-ac8c-4882-a6c6-5d2537fdee56" providerId="ADAL" clId="{D0C4FE66-0915-544C-AC81-EC6F64ABAE80}" dt="2024-02-26T19:33:12.035" v="5" actId="478"/>
        <pc:sldMkLst>
          <pc:docMk/>
          <pc:sldMk cId="3228284856" sldId="271"/>
        </pc:sldMkLst>
        <pc:inkChg chg="del">
          <ac:chgData name="Giuseppe Tomassetti" userId="602e5fa9-ac8c-4882-a6c6-5d2537fdee56" providerId="ADAL" clId="{D0C4FE66-0915-544C-AC81-EC6F64ABAE80}" dt="2024-02-26T19:33:12.035" v="5" actId="478"/>
          <ac:inkMkLst>
            <pc:docMk/>
            <pc:sldMk cId="3228284856" sldId="271"/>
            <ac:inkMk id="3" creationId="{6D884934-B52D-7E56-5BB1-C900B4CB3680}"/>
          </ac:inkMkLst>
        </pc:inkChg>
      </pc:sldChg>
      <pc:sldChg chg="delSp mod">
        <pc:chgData name="Giuseppe Tomassetti" userId="602e5fa9-ac8c-4882-a6c6-5d2537fdee56" providerId="ADAL" clId="{D0C4FE66-0915-544C-AC81-EC6F64ABAE80}" dt="2024-02-26T19:33:16.819" v="6" actId="478"/>
        <pc:sldMkLst>
          <pc:docMk/>
          <pc:sldMk cId="2280793588" sldId="273"/>
        </pc:sldMkLst>
        <pc:inkChg chg="del">
          <ac:chgData name="Giuseppe Tomassetti" userId="602e5fa9-ac8c-4882-a6c6-5d2537fdee56" providerId="ADAL" clId="{D0C4FE66-0915-544C-AC81-EC6F64ABAE80}" dt="2024-02-26T19:33:16.819" v="6" actId="478"/>
          <ac:inkMkLst>
            <pc:docMk/>
            <pc:sldMk cId="2280793588" sldId="273"/>
            <ac:inkMk id="3" creationId="{8103945B-5616-0427-FD50-ABA12C9653DB}"/>
          </ac:inkMkLst>
        </pc:inkChg>
      </pc:sldChg>
      <pc:sldChg chg="addSp delSp modSp new mod">
        <pc:chgData name="Giuseppe Tomassetti" userId="602e5fa9-ac8c-4882-a6c6-5d2537fdee56" providerId="ADAL" clId="{D0C4FE66-0915-544C-AC81-EC6F64ABAE80}" dt="2024-02-27T05:37:34.024" v="119" actId="14100"/>
        <pc:sldMkLst>
          <pc:docMk/>
          <pc:sldMk cId="268013675" sldId="274"/>
        </pc:sldMkLst>
        <pc:spChg chg="mod">
          <ac:chgData name="Giuseppe Tomassetti" userId="602e5fa9-ac8c-4882-a6c6-5d2537fdee56" providerId="ADAL" clId="{D0C4FE66-0915-544C-AC81-EC6F64ABAE80}" dt="2024-02-26T19:44:11.787" v="114" actId="1076"/>
          <ac:spMkLst>
            <pc:docMk/>
            <pc:sldMk cId="268013675" sldId="274"/>
            <ac:spMk id="2" creationId="{4C56E65D-6926-F215-2204-0E6D9122E71C}"/>
          </ac:spMkLst>
        </pc:spChg>
        <pc:spChg chg="del">
          <ac:chgData name="Giuseppe Tomassetti" userId="602e5fa9-ac8c-4882-a6c6-5d2537fdee56" providerId="ADAL" clId="{D0C4FE66-0915-544C-AC81-EC6F64ABAE80}" dt="2024-02-26T19:43:02.387" v="103" actId="478"/>
          <ac:spMkLst>
            <pc:docMk/>
            <pc:sldMk cId="268013675" sldId="274"/>
            <ac:spMk id="3" creationId="{033372FE-8BBC-4C8F-05C8-FAB71E6E5D75}"/>
          </ac:spMkLst>
        </pc:spChg>
        <pc:spChg chg="add mod">
          <ac:chgData name="Giuseppe Tomassetti" userId="602e5fa9-ac8c-4882-a6c6-5d2537fdee56" providerId="ADAL" clId="{D0C4FE66-0915-544C-AC81-EC6F64ABAE80}" dt="2024-02-26T19:43:40.939" v="105" actId="1076"/>
          <ac:spMkLst>
            <pc:docMk/>
            <pc:sldMk cId="268013675" sldId="274"/>
            <ac:spMk id="4" creationId="{07760E56-4A35-6F4F-1DF1-938DDB04A161}"/>
          </ac:spMkLst>
        </pc:spChg>
        <pc:spChg chg="add mod">
          <ac:chgData name="Giuseppe Tomassetti" userId="602e5fa9-ac8c-4882-a6c6-5d2537fdee56" providerId="ADAL" clId="{D0C4FE66-0915-544C-AC81-EC6F64ABAE80}" dt="2024-02-27T05:37:34.024" v="119" actId="14100"/>
          <ac:spMkLst>
            <pc:docMk/>
            <pc:sldMk cId="268013675" sldId="274"/>
            <ac:spMk id="5" creationId="{3959E4BF-8F3B-15A7-E792-0F8ACEF678FF}"/>
          </ac:spMkLst>
        </pc:spChg>
      </pc:sldChg>
    </pc:docChg>
  </pc:docChgLst>
  <pc:docChgLst>
    <pc:chgData name="Giuseppe Tomassetti" userId="602e5fa9-ac8c-4882-a6c6-5d2537fdee56" providerId="ADAL" clId="{7EEDC153-7449-174E-8784-889D5EE82047}"/>
    <pc:docChg chg="custSel modSld">
      <pc:chgData name="Giuseppe Tomassetti" userId="602e5fa9-ac8c-4882-a6c6-5d2537fdee56" providerId="ADAL" clId="{7EEDC153-7449-174E-8784-889D5EE82047}" dt="2023-12-20T13:35:37.892" v="2" actId="478"/>
      <pc:docMkLst>
        <pc:docMk/>
      </pc:docMkLst>
      <pc:sldChg chg="addSp delSp mod">
        <pc:chgData name="Giuseppe Tomassetti" userId="602e5fa9-ac8c-4882-a6c6-5d2537fdee56" providerId="ADAL" clId="{7EEDC153-7449-174E-8784-889D5EE82047}" dt="2023-12-20T13:21:06.688" v="1" actId="478"/>
        <pc:sldMkLst>
          <pc:docMk/>
          <pc:sldMk cId="3070311196" sldId="261"/>
        </pc:sldMkLst>
        <pc:inkChg chg="add del">
          <ac:chgData name="Giuseppe Tomassetti" userId="602e5fa9-ac8c-4882-a6c6-5d2537fdee56" providerId="ADAL" clId="{7EEDC153-7449-174E-8784-889D5EE82047}" dt="2023-12-20T13:21:06.688" v="1" actId="478"/>
          <ac:inkMkLst>
            <pc:docMk/>
            <pc:sldMk cId="3070311196" sldId="261"/>
            <ac:inkMk id="2" creationId="{BF1F08CD-2CAF-4FF6-DB46-B0B38DC77DA7}"/>
          </ac:inkMkLst>
        </pc:inkChg>
      </pc:sldChg>
      <pc:sldChg chg="addSp">
        <pc:chgData name="Giuseppe Tomassetti" userId="602e5fa9-ac8c-4882-a6c6-5d2537fdee56" providerId="ADAL" clId="{7EEDC153-7449-174E-8784-889D5EE82047}" dt="2023-12-20T08:06:30.604" v="0"/>
        <pc:sldMkLst>
          <pc:docMk/>
          <pc:sldMk cId="2434654597" sldId="262"/>
        </pc:sldMkLst>
        <pc:inkChg chg="add">
          <ac:chgData name="Giuseppe Tomassetti" userId="602e5fa9-ac8c-4882-a6c6-5d2537fdee56" providerId="ADAL" clId="{7EEDC153-7449-174E-8784-889D5EE82047}" dt="2023-12-20T08:06:30.604" v="0"/>
          <ac:inkMkLst>
            <pc:docMk/>
            <pc:sldMk cId="2434654597" sldId="262"/>
            <ac:inkMk id="2" creationId="{90B07AE8-B86E-D81B-F1D5-780306C96F29}"/>
          </ac:inkMkLst>
        </pc:inkChg>
      </pc:sldChg>
      <pc:sldChg chg="addSp">
        <pc:chgData name="Giuseppe Tomassetti" userId="602e5fa9-ac8c-4882-a6c6-5d2537fdee56" providerId="ADAL" clId="{7EEDC153-7449-174E-8784-889D5EE82047}" dt="2023-12-20T08:06:30.604" v="0"/>
        <pc:sldMkLst>
          <pc:docMk/>
          <pc:sldMk cId="1018249340" sldId="265"/>
        </pc:sldMkLst>
        <pc:inkChg chg="add">
          <ac:chgData name="Giuseppe Tomassetti" userId="602e5fa9-ac8c-4882-a6c6-5d2537fdee56" providerId="ADAL" clId="{7EEDC153-7449-174E-8784-889D5EE82047}" dt="2023-12-20T08:06:30.604" v="0"/>
          <ac:inkMkLst>
            <pc:docMk/>
            <pc:sldMk cId="1018249340" sldId="265"/>
            <ac:inkMk id="5" creationId="{70973BDA-5349-14EC-DA89-BE495BAB1DB7}"/>
          </ac:inkMkLst>
        </pc:inkChg>
      </pc:sldChg>
      <pc:sldChg chg="addSp">
        <pc:chgData name="Giuseppe Tomassetti" userId="602e5fa9-ac8c-4882-a6c6-5d2537fdee56" providerId="ADAL" clId="{7EEDC153-7449-174E-8784-889D5EE82047}" dt="2023-12-20T08:06:30.604" v="0"/>
        <pc:sldMkLst>
          <pc:docMk/>
          <pc:sldMk cId="2186072469" sldId="267"/>
        </pc:sldMkLst>
        <pc:inkChg chg="add">
          <ac:chgData name="Giuseppe Tomassetti" userId="602e5fa9-ac8c-4882-a6c6-5d2537fdee56" providerId="ADAL" clId="{7EEDC153-7449-174E-8784-889D5EE82047}" dt="2023-12-20T08:06:30.604" v="0"/>
          <ac:inkMkLst>
            <pc:docMk/>
            <pc:sldMk cId="2186072469" sldId="267"/>
            <ac:inkMk id="5" creationId="{197D63BC-E5EC-04AD-1C30-CFE20A27499F}"/>
          </ac:inkMkLst>
        </pc:inkChg>
      </pc:sldChg>
      <pc:sldChg chg="addSp delSp mod">
        <pc:chgData name="Giuseppe Tomassetti" userId="602e5fa9-ac8c-4882-a6c6-5d2537fdee56" providerId="ADAL" clId="{7EEDC153-7449-174E-8784-889D5EE82047}" dt="2023-12-20T13:35:37.892" v="2" actId="478"/>
        <pc:sldMkLst>
          <pc:docMk/>
          <pc:sldMk cId="473455958" sldId="269"/>
        </pc:sldMkLst>
        <pc:inkChg chg="add del">
          <ac:chgData name="Giuseppe Tomassetti" userId="602e5fa9-ac8c-4882-a6c6-5d2537fdee56" providerId="ADAL" clId="{7EEDC153-7449-174E-8784-889D5EE82047}" dt="2023-12-20T13:35:37.892" v="2" actId="478"/>
          <ac:inkMkLst>
            <pc:docMk/>
            <pc:sldMk cId="473455958" sldId="269"/>
            <ac:inkMk id="3" creationId="{4C248EA4-21D2-D0BC-E365-325C50CD0827}"/>
          </ac:inkMkLst>
        </pc:inkChg>
      </pc:sldChg>
      <pc:sldChg chg="addSp">
        <pc:chgData name="Giuseppe Tomassetti" userId="602e5fa9-ac8c-4882-a6c6-5d2537fdee56" providerId="ADAL" clId="{7EEDC153-7449-174E-8784-889D5EE82047}" dt="2023-12-20T08:06:30.604" v="0"/>
        <pc:sldMkLst>
          <pc:docMk/>
          <pc:sldMk cId="2789062674" sldId="270"/>
        </pc:sldMkLst>
        <pc:inkChg chg="add">
          <ac:chgData name="Giuseppe Tomassetti" userId="602e5fa9-ac8c-4882-a6c6-5d2537fdee56" providerId="ADAL" clId="{7EEDC153-7449-174E-8784-889D5EE82047}" dt="2023-12-20T08:06:30.604" v="0"/>
          <ac:inkMkLst>
            <pc:docMk/>
            <pc:sldMk cId="2789062674" sldId="270"/>
            <ac:inkMk id="3" creationId="{1DC82DEC-57C9-2180-FA38-1EBE495E9BD7}"/>
          </ac:inkMkLst>
        </pc:inkChg>
        <pc:inkChg chg="add">
          <ac:chgData name="Giuseppe Tomassetti" userId="602e5fa9-ac8c-4882-a6c6-5d2537fdee56" providerId="ADAL" clId="{7EEDC153-7449-174E-8784-889D5EE82047}" dt="2023-12-20T08:06:30.604" v="0"/>
          <ac:inkMkLst>
            <pc:docMk/>
            <pc:sldMk cId="2789062674" sldId="270"/>
            <ac:inkMk id="4" creationId="{A0ED41CF-B393-4205-5E2B-540CB6541348}"/>
          </ac:inkMkLst>
        </pc:inkChg>
      </pc:sldChg>
      <pc:sldChg chg="addSp">
        <pc:chgData name="Giuseppe Tomassetti" userId="602e5fa9-ac8c-4882-a6c6-5d2537fdee56" providerId="ADAL" clId="{7EEDC153-7449-174E-8784-889D5EE82047}" dt="2023-12-20T08:06:30.604" v="0"/>
        <pc:sldMkLst>
          <pc:docMk/>
          <pc:sldMk cId="3228284856" sldId="271"/>
        </pc:sldMkLst>
        <pc:inkChg chg="add">
          <ac:chgData name="Giuseppe Tomassetti" userId="602e5fa9-ac8c-4882-a6c6-5d2537fdee56" providerId="ADAL" clId="{7EEDC153-7449-174E-8784-889D5EE82047}" dt="2023-12-20T08:06:30.604" v="0"/>
          <ac:inkMkLst>
            <pc:docMk/>
            <pc:sldMk cId="3228284856" sldId="271"/>
            <ac:inkMk id="3" creationId="{6D884934-B52D-7E56-5BB1-C900B4CB3680}"/>
          </ac:inkMkLst>
        </pc:inkChg>
      </pc:sldChg>
      <pc:sldChg chg="addSp">
        <pc:chgData name="Giuseppe Tomassetti" userId="602e5fa9-ac8c-4882-a6c6-5d2537fdee56" providerId="ADAL" clId="{7EEDC153-7449-174E-8784-889D5EE82047}" dt="2023-12-20T08:06:30.604" v="0"/>
        <pc:sldMkLst>
          <pc:docMk/>
          <pc:sldMk cId="2280793588" sldId="273"/>
        </pc:sldMkLst>
        <pc:inkChg chg="add">
          <ac:chgData name="Giuseppe Tomassetti" userId="602e5fa9-ac8c-4882-a6c6-5d2537fdee56" providerId="ADAL" clId="{7EEDC153-7449-174E-8784-889D5EE82047}" dt="2023-12-20T08:06:30.604" v="0"/>
          <ac:inkMkLst>
            <pc:docMk/>
            <pc:sldMk cId="2280793588" sldId="273"/>
            <ac:inkMk id="3" creationId="{8103945B-5616-0427-FD50-ABA12C9653DB}"/>
          </ac:inkMkLst>
        </pc:inkChg>
      </pc:sldChg>
    </pc:docChg>
  </pc:docChgLst>
  <pc:docChgLst>
    <pc:chgData name="Giuseppe Tomassetti" userId="602e5fa9-ac8c-4882-a6c6-5d2537fdee56" providerId="ADAL" clId="{059A9A39-F4A8-C24C-8936-1F4F8AC13830}"/>
    <pc:docChg chg="custSel addSld delSld modSld">
      <pc:chgData name="Giuseppe Tomassetti" userId="602e5fa9-ac8c-4882-a6c6-5d2537fdee56" providerId="ADAL" clId="{059A9A39-F4A8-C24C-8936-1F4F8AC13830}" dt="2024-04-02T06:29:43.981" v="945" actId="1076"/>
      <pc:docMkLst>
        <pc:docMk/>
      </pc:docMkLst>
      <pc:sldChg chg="addSp delSp modSp mod">
        <pc:chgData name="Giuseppe Tomassetti" userId="602e5fa9-ac8c-4882-a6c6-5d2537fdee56" providerId="ADAL" clId="{059A9A39-F4A8-C24C-8936-1F4F8AC13830}" dt="2024-04-02T06:15:53.228" v="440"/>
        <pc:sldMkLst>
          <pc:docMk/>
          <pc:sldMk cId="2280793588" sldId="273"/>
        </pc:sldMkLst>
        <pc:picChg chg="add del mod replST">
          <ac:chgData name="Giuseppe Tomassetti" userId="602e5fa9-ac8c-4882-a6c6-5d2537fdee56" providerId="ADAL" clId="{059A9A39-F4A8-C24C-8936-1F4F8AC13830}" dt="2024-04-02T06:15:53.227" v="436"/>
          <ac:picMkLst>
            <pc:docMk/>
            <pc:sldMk cId="2280793588" sldId="273"/>
            <ac:picMk id="4" creationId="{8E369F7C-A914-4E49-E398-E3B5589FA65F}"/>
          </ac:picMkLst>
        </pc:picChg>
        <pc:picChg chg="add mod replST">
          <ac:chgData name="Giuseppe Tomassetti" userId="602e5fa9-ac8c-4882-a6c6-5d2537fdee56" providerId="ADAL" clId="{059A9A39-F4A8-C24C-8936-1F4F8AC13830}" dt="2024-04-02T06:15:53.228" v="440"/>
          <ac:picMkLst>
            <pc:docMk/>
            <pc:sldMk cId="2280793588" sldId="273"/>
            <ac:picMk id="6" creationId="{2635ED0A-EDB8-2AAA-5925-A309407AF7F3}"/>
          </ac:picMkLst>
        </pc:picChg>
        <pc:picChg chg="del mod">
          <ac:chgData name="Giuseppe Tomassetti" userId="602e5fa9-ac8c-4882-a6c6-5d2537fdee56" providerId="ADAL" clId="{059A9A39-F4A8-C24C-8936-1F4F8AC13830}" dt="2024-04-02T06:15:45.105" v="393"/>
          <ac:picMkLst>
            <pc:docMk/>
            <pc:sldMk cId="2280793588" sldId="273"/>
            <ac:picMk id="31" creationId="{65DE7A39-9D81-E691-9E3F-A7E409329E69}"/>
          </ac:picMkLst>
        </pc:picChg>
      </pc:sldChg>
      <pc:sldChg chg="addSp delSp modSp mod">
        <pc:chgData name="Giuseppe Tomassetti" userId="602e5fa9-ac8c-4882-a6c6-5d2537fdee56" providerId="ADAL" clId="{059A9A39-F4A8-C24C-8936-1F4F8AC13830}" dt="2024-04-02T06:17:41.865" v="526"/>
        <pc:sldMkLst>
          <pc:docMk/>
          <pc:sldMk cId="268013675" sldId="274"/>
        </pc:sldMkLst>
        <pc:spChg chg="del">
          <ac:chgData name="Giuseppe Tomassetti" userId="602e5fa9-ac8c-4882-a6c6-5d2537fdee56" providerId="ADAL" clId="{059A9A39-F4A8-C24C-8936-1F4F8AC13830}" dt="2024-04-01T21:19:39.258" v="1" actId="478"/>
          <ac:spMkLst>
            <pc:docMk/>
            <pc:sldMk cId="268013675" sldId="274"/>
            <ac:spMk id="4" creationId="{07760E56-4A35-6F4F-1DF1-938DDB04A161}"/>
          </ac:spMkLst>
        </pc:spChg>
        <pc:spChg chg="del">
          <ac:chgData name="Giuseppe Tomassetti" userId="602e5fa9-ac8c-4882-a6c6-5d2537fdee56" providerId="ADAL" clId="{059A9A39-F4A8-C24C-8936-1F4F8AC13830}" dt="2024-04-01T21:19:38.310" v="0" actId="478"/>
          <ac:spMkLst>
            <pc:docMk/>
            <pc:sldMk cId="268013675" sldId="274"/>
            <ac:spMk id="5" creationId="{3959E4BF-8F3B-15A7-E792-0F8ACEF678FF}"/>
          </ac:spMkLst>
        </pc:spChg>
        <pc:picChg chg="add mod">
          <ac:chgData name="Giuseppe Tomassetti" userId="602e5fa9-ac8c-4882-a6c6-5d2537fdee56" providerId="ADAL" clId="{059A9A39-F4A8-C24C-8936-1F4F8AC13830}" dt="2024-04-01T21:33:26.645" v="175" actId="1076"/>
          <ac:picMkLst>
            <pc:docMk/>
            <pc:sldMk cId="268013675" sldId="274"/>
            <ac:picMk id="3" creationId="{3B6B3A88-AA58-BEA1-2C93-AC76E7CA7105}"/>
          </ac:picMkLst>
        </pc:picChg>
        <pc:picChg chg="add del mod replST">
          <ac:chgData name="Giuseppe Tomassetti" userId="602e5fa9-ac8c-4882-a6c6-5d2537fdee56" providerId="ADAL" clId="{059A9A39-F4A8-C24C-8936-1F4F8AC13830}" dt="2024-04-01T21:33:23.520" v="169"/>
          <ac:picMkLst>
            <pc:docMk/>
            <pc:sldMk cId="268013675" sldId="274"/>
            <ac:picMk id="7" creationId="{12B5933B-FAE6-A2E2-911B-E15D3F8121A6}"/>
          </ac:picMkLst>
        </pc:picChg>
        <pc:picChg chg="add del mod replST">
          <ac:chgData name="Giuseppe Tomassetti" userId="602e5fa9-ac8c-4882-a6c6-5d2537fdee56" providerId="ADAL" clId="{059A9A39-F4A8-C24C-8936-1F4F8AC13830}" dt="2024-04-02T06:17:03.449" v="479"/>
          <ac:picMkLst>
            <pc:docMk/>
            <pc:sldMk cId="268013675" sldId="274"/>
            <ac:picMk id="9" creationId="{BA4476E0-1587-A356-42F1-0F431BB309C2}"/>
          </ac:picMkLst>
        </pc:picChg>
        <pc:picChg chg="add del mod replST">
          <ac:chgData name="Giuseppe Tomassetti" userId="602e5fa9-ac8c-4882-a6c6-5d2537fdee56" providerId="ADAL" clId="{059A9A39-F4A8-C24C-8936-1F4F8AC13830}" dt="2024-04-02T06:17:41.864" v="522"/>
          <ac:picMkLst>
            <pc:docMk/>
            <pc:sldMk cId="268013675" sldId="274"/>
            <ac:picMk id="11" creationId="{607986F0-4A9A-A48F-D8C0-0546F5F1C774}"/>
          </ac:picMkLst>
        </pc:picChg>
        <pc:picChg chg="add mod replST">
          <ac:chgData name="Giuseppe Tomassetti" userId="602e5fa9-ac8c-4882-a6c6-5d2537fdee56" providerId="ADAL" clId="{059A9A39-F4A8-C24C-8936-1F4F8AC13830}" dt="2024-04-02T06:17:41.865" v="526"/>
          <ac:picMkLst>
            <pc:docMk/>
            <pc:sldMk cId="268013675" sldId="274"/>
            <ac:picMk id="13" creationId="{D0BFA7E1-50D7-9000-0E45-8459A447FEA7}"/>
          </ac:picMkLst>
        </pc:picChg>
      </pc:sldChg>
      <pc:sldChg chg="addSp delSp modSp add mod">
        <pc:chgData name="Giuseppe Tomassetti" userId="602e5fa9-ac8c-4882-a6c6-5d2537fdee56" providerId="ADAL" clId="{059A9A39-F4A8-C24C-8936-1F4F8AC13830}" dt="2024-04-01T21:30:53.109" v="92"/>
        <pc:sldMkLst>
          <pc:docMk/>
          <pc:sldMk cId="204033907" sldId="275"/>
        </pc:sldMkLst>
        <pc:picChg chg="add del mod replST">
          <ac:chgData name="Giuseppe Tomassetti" userId="602e5fa9-ac8c-4882-a6c6-5d2537fdee56" providerId="ADAL" clId="{059A9A39-F4A8-C24C-8936-1F4F8AC13830}" dt="2024-04-01T21:30:53.107" v="88"/>
          <ac:picMkLst>
            <pc:docMk/>
            <pc:sldMk cId="204033907" sldId="275"/>
            <ac:picMk id="4" creationId="{103ADD13-75BC-76BA-B62A-645F8B8FE947}"/>
          </ac:picMkLst>
        </pc:picChg>
        <pc:picChg chg="add mod replST">
          <ac:chgData name="Giuseppe Tomassetti" userId="602e5fa9-ac8c-4882-a6c6-5d2537fdee56" providerId="ADAL" clId="{059A9A39-F4A8-C24C-8936-1F4F8AC13830}" dt="2024-04-01T21:30:53.109" v="92"/>
          <ac:picMkLst>
            <pc:docMk/>
            <pc:sldMk cId="204033907" sldId="275"/>
            <ac:picMk id="6" creationId="{0F0CFD76-6705-9E1E-A399-743E876EDF80}"/>
          </ac:picMkLst>
        </pc:picChg>
        <pc:picChg chg="del mod">
          <ac:chgData name="Giuseppe Tomassetti" userId="602e5fa9-ac8c-4882-a6c6-5d2537fdee56" providerId="ADAL" clId="{059A9A39-F4A8-C24C-8936-1F4F8AC13830}" dt="2024-04-01T21:29:28.100" v="43"/>
          <ac:picMkLst>
            <pc:docMk/>
            <pc:sldMk cId="204033907" sldId="275"/>
            <ac:picMk id="31" creationId="{65DE7A39-9D81-E691-9E3F-A7E409329E69}"/>
          </ac:picMkLst>
        </pc:picChg>
      </pc:sldChg>
      <pc:sldChg chg="addSp delSp modSp add mod">
        <pc:chgData name="Giuseppe Tomassetti" userId="602e5fa9-ac8c-4882-a6c6-5d2537fdee56" providerId="ADAL" clId="{059A9A39-F4A8-C24C-8936-1F4F8AC13830}" dt="2024-04-02T06:18:55.356" v="569"/>
        <pc:sldMkLst>
          <pc:docMk/>
          <pc:sldMk cId="382759320" sldId="276"/>
        </pc:sldMkLst>
        <pc:picChg chg="mod">
          <ac:chgData name="Giuseppe Tomassetti" userId="602e5fa9-ac8c-4882-a6c6-5d2537fdee56" providerId="ADAL" clId="{059A9A39-F4A8-C24C-8936-1F4F8AC13830}" dt="2024-04-01T21:33:29.360" v="176" actId="1076"/>
          <ac:picMkLst>
            <pc:docMk/>
            <pc:sldMk cId="382759320" sldId="276"/>
            <ac:picMk id="3" creationId="{3B6B3A88-AA58-BEA1-2C93-AC76E7CA7105}"/>
          </ac:picMkLst>
        </pc:picChg>
        <pc:picChg chg="add del mod replST">
          <ac:chgData name="Giuseppe Tomassetti" userId="602e5fa9-ac8c-4882-a6c6-5d2537fdee56" providerId="ADAL" clId="{059A9A39-F4A8-C24C-8936-1F4F8AC13830}" dt="2024-04-01T21:34:39.562" v="261"/>
          <ac:picMkLst>
            <pc:docMk/>
            <pc:sldMk cId="382759320" sldId="276"/>
            <ac:picMk id="5" creationId="{1F1EAA87-7017-8324-7FC5-255DC2C9A966}"/>
          </ac:picMkLst>
        </pc:picChg>
        <pc:picChg chg="del mod">
          <ac:chgData name="Giuseppe Tomassetti" userId="602e5fa9-ac8c-4882-a6c6-5d2537fdee56" providerId="ADAL" clId="{059A9A39-F4A8-C24C-8936-1F4F8AC13830}" dt="2024-04-01T21:34:13.005" v="215"/>
          <ac:picMkLst>
            <pc:docMk/>
            <pc:sldMk cId="382759320" sldId="276"/>
            <ac:picMk id="7" creationId="{12B5933B-FAE6-A2E2-911B-E15D3F8121A6}"/>
          </ac:picMkLst>
        </pc:picChg>
        <pc:picChg chg="add del mod replST">
          <ac:chgData name="Giuseppe Tomassetti" userId="602e5fa9-ac8c-4882-a6c6-5d2537fdee56" providerId="ADAL" clId="{059A9A39-F4A8-C24C-8936-1F4F8AC13830}" dt="2024-04-02T06:13:03.084" v="307"/>
          <ac:picMkLst>
            <pc:docMk/>
            <pc:sldMk cId="382759320" sldId="276"/>
            <ac:picMk id="8" creationId="{CC210C6E-8A04-335D-54B6-313A26200D51}"/>
          </ac:picMkLst>
        </pc:picChg>
        <pc:picChg chg="add del mod replST">
          <ac:chgData name="Giuseppe Tomassetti" userId="602e5fa9-ac8c-4882-a6c6-5d2537fdee56" providerId="ADAL" clId="{059A9A39-F4A8-C24C-8936-1F4F8AC13830}" dt="2024-04-02T06:15:10.961" v="350"/>
          <ac:picMkLst>
            <pc:docMk/>
            <pc:sldMk cId="382759320" sldId="276"/>
            <ac:picMk id="10" creationId="{F13B1A47-5AD0-6451-6891-8FBBCC2C4CF1}"/>
          </ac:picMkLst>
        </pc:picChg>
        <pc:picChg chg="add del mod replST">
          <ac:chgData name="Giuseppe Tomassetti" userId="602e5fa9-ac8c-4882-a6c6-5d2537fdee56" providerId="ADAL" clId="{059A9A39-F4A8-C24C-8936-1F4F8AC13830}" dt="2024-04-02T06:18:55.355" v="565"/>
          <ac:picMkLst>
            <pc:docMk/>
            <pc:sldMk cId="382759320" sldId="276"/>
            <ac:picMk id="12" creationId="{365E1BCC-A4AD-D8DA-39DB-E4B1760B33EF}"/>
          </ac:picMkLst>
        </pc:picChg>
        <pc:picChg chg="add mod replST">
          <ac:chgData name="Giuseppe Tomassetti" userId="602e5fa9-ac8c-4882-a6c6-5d2537fdee56" providerId="ADAL" clId="{059A9A39-F4A8-C24C-8936-1F4F8AC13830}" dt="2024-04-02T06:18:55.356" v="569"/>
          <ac:picMkLst>
            <pc:docMk/>
            <pc:sldMk cId="382759320" sldId="276"/>
            <ac:picMk id="14" creationId="{0F19D01D-1441-A41F-2186-617568C6A515}"/>
          </ac:picMkLst>
        </pc:picChg>
      </pc:sldChg>
      <pc:sldChg chg="addSp delSp modSp add mod">
        <pc:chgData name="Giuseppe Tomassetti" userId="602e5fa9-ac8c-4882-a6c6-5d2537fdee56" providerId="ADAL" clId="{059A9A39-F4A8-C24C-8936-1F4F8AC13830}" dt="2024-04-02T06:28:57.588" v="908"/>
        <pc:sldMkLst>
          <pc:docMk/>
          <pc:sldMk cId="1589664996" sldId="277"/>
        </pc:sldMkLst>
        <pc:picChg chg="del mod">
          <ac:chgData name="Giuseppe Tomassetti" userId="602e5fa9-ac8c-4882-a6c6-5d2537fdee56" providerId="ADAL" clId="{059A9A39-F4A8-C24C-8936-1F4F8AC13830}" dt="2024-04-02T06:19:20.129" v="608"/>
          <ac:picMkLst>
            <pc:docMk/>
            <pc:sldMk cId="1589664996" sldId="277"/>
            <ac:picMk id="5" creationId="{1F1EAA87-7017-8324-7FC5-255DC2C9A966}"/>
          </ac:picMkLst>
        </pc:picChg>
        <pc:picChg chg="add del mod replST">
          <ac:chgData name="Giuseppe Tomassetti" userId="602e5fa9-ac8c-4882-a6c6-5d2537fdee56" providerId="ADAL" clId="{059A9A39-F4A8-C24C-8936-1F4F8AC13830}" dt="2024-04-02T06:19:32.710" v="651"/>
          <ac:picMkLst>
            <pc:docMk/>
            <pc:sldMk cId="1589664996" sldId="277"/>
            <ac:picMk id="6" creationId="{4379D734-E584-D354-0096-4E09AF2DA8C8}"/>
          </ac:picMkLst>
        </pc:picChg>
        <pc:picChg chg="add del mod replST">
          <ac:chgData name="Giuseppe Tomassetti" userId="602e5fa9-ac8c-4882-a6c6-5d2537fdee56" providerId="ADAL" clId="{059A9A39-F4A8-C24C-8936-1F4F8AC13830}" dt="2024-04-02T06:19:52.706" v="695"/>
          <ac:picMkLst>
            <pc:docMk/>
            <pc:sldMk cId="1589664996" sldId="277"/>
            <ac:picMk id="8" creationId="{855892AB-7213-73D7-73A3-BE73CC954FBF}"/>
          </ac:picMkLst>
        </pc:picChg>
        <pc:picChg chg="add del mod replST">
          <ac:chgData name="Giuseppe Tomassetti" userId="602e5fa9-ac8c-4882-a6c6-5d2537fdee56" providerId="ADAL" clId="{059A9A39-F4A8-C24C-8936-1F4F8AC13830}" dt="2024-04-02T06:23:22.347" v="738"/>
          <ac:picMkLst>
            <pc:docMk/>
            <pc:sldMk cId="1589664996" sldId="277"/>
            <ac:picMk id="10" creationId="{4D5BF07E-4DA2-6C70-E8E4-AEEA67CDE382}"/>
          </ac:picMkLst>
        </pc:picChg>
        <pc:picChg chg="add del mod replST">
          <ac:chgData name="Giuseppe Tomassetti" userId="602e5fa9-ac8c-4882-a6c6-5d2537fdee56" providerId="ADAL" clId="{059A9A39-F4A8-C24C-8936-1F4F8AC13830}" dt="2024-04-02T06:25:47.940" v="781"/>
          <ac:picMkLst>
            <pc:docMk/>
            <pc:sldMk cId="1589664996" sldId="277"/>
            <ac:picMk id="12" creationId="{68ACE695-8287-61DD-6953-8F2476C75984}"/>
          </ac:picMkLst>
        </pc:picChg>
        <pc:picChg chg="add del mod replST">
          <ac:chgData name="Giuseppe Tomassetti" userId="602e5fa9-ac8c-4882-a6c6-5d2537fdee56" providerId="ADAL" clId="{059A9A39-F4A8-C24C-8936-1F4F8AC13830}" dt="2024-04-02T06:27:53.577" v="859"/>
          <ac:picMkLst>
            <pc:docMk/>
            <pc:sldMk cId="1589664996" sldId="277"/>
            <ac:picMk id="14" creationId="{D135EE48-1212-F895-83AB-F94B1165CFDA}"/>
          </ac:picMkLst>
        </pc:picChg>
        <pc:picChg chg="add del mod replST">
          <ac:chgData name="Giuseppe Tomassetti" userId="602e5fa9-ac8c-4882-a6c6-5d2537fdee56" providerId="ADAL" clId="{059A9A39-F4A8-C24C-8936-1F4F8AC13830}" dt="2024-04-02T06:28:57.587" v="904"/>
          <ac:picMkLst>
            <pc:docMk/>
            <pc:sldMk cId="1589664996" sldId="277"/>
            <ac:picMk id="16" creationId="{58EECFB6-6CA2-4E1F-D944-8A5FE3386EAA}"/>
          </ac:picMkLst>
        </pc:picChg>
        <pc:picChg chg="add mod replST">
          <ac:chgData name="Giuseppe Tomassetti" userId="602e5fa9-ac8c-4882-a6c6-5d2537fdee56" providerId="ADAL" clId="{059A9A39-F4A8-C24C-8936-1F4F8AC13830}" dt="2024-04-02T06:27:55.803" v="864" actId="1076"/>
          <ac:picMkLst>
            <pc:docMk/>
            <pc:sldMk cId="1589664996" sldId="277"/>
            <ac:picMk id="18" creationId="{543FCFB0-0005-E04C-C3A5-81BB944101A5}"/>
          </ac:picMkLst>
        </pc:picChg>
        <pc:picChg chg="add mod replST">
          <ac:chgData name="Giuseppe Tomassetti" userId="602e5fa9-ac8c-4882-a6c6-5d2537fdee56" providerId="ADAL" clId="{059A9A39-F4A8-C24C-8936-1F4F8AC13830}" dt="2024-04-02T06:28:57.588" v="908"/>
          <ac:picMkLst>
            <pc:docMk/>
            <pc:sldMk cId="1589664996" sldId="277"/>
            <ac:picMk id="20" creationId="{DC82DA86-37C7-8144-B634-D0000DAF91B3}"/>
          </ac:picMkLst>
        </pc:picChg>
      </pc:sldChg>
      <pc:sldChg chg="add del">
        <pc:chgData name="Giuseppe Tomassetti" userId="602e5fa9-ac8c-4882-a6c6-5d2537fdee56" providerId="ADAL" clId="{059A9A39-F4A8-C24C-8936-1F4F8AC13830}" dt="2024-04-01T21:34:20.554" v="221" actId="2696"/>
        <pc:sldMkLst>
          <pc:docMk/>
          <pc:sldMk cId="2117267042" sldId="277"/>
        </pc:sldMkLst>
      </pc:sldChg>
      <pc:sldChg chg="addSp delSp modSp add mod">
        <pc:chgData name="Giuseppe Tomassetti" userId="602e5fa9-ac8c-4882-a6c6-5d2537fdee56" providerId="ADAL" clId="{059A9A39-F4A8-C24C-8936-1F4F8AC13830}" dt="2024-04-02T06:29:43.981" v="945" actId="1076"/>
        <pc:sldMkLst>
          <pc:docMk/>
          <pc:sldMk cId="1801197419" sldId="278"/>
        </pc:sldMkLst>
        <pc:picChg chg="add mod replST">
          <ac:chgData name="Giuseppe Tomassetti" userId="602e5fa9-ac8c-4882-a6c6-5d2537fdee56" providerId="ADAL" clId="{059A9A39-F4A8-C24C-8936-1F4F8AC13830}" dt="2024-04-02T06:29:43.981" v="945" actId="1076"/>
          <ac:picMkLst>
            <pc:docMk/>
            <pc:sldMk cId="1801197419" sldId="278"/>
            <ac:picMk id="5" creationId="{62D6E952-4D88-5A97-7312-A6E10799A6A3}"/>
          </ac:picMkLst>
        </pc:picChg>
        <pc:picChg chg="del">
          <ac:chgData name="Giuseppe Tomassetti" userId="602e5fa9-ac8c-4882-a6c6-5d2537fdee56" providerId="ADAL" clId="{059A9A39-F4A8-C24C-8936-1F4F8AC13830}" dt="2024-04-02T06:29:21.489" v="910" actId="478"/>
          <ac:picMkLst>
            <pc:docMk/>
            <pc:sldMk cId="1801197419" sldId="278"/>
            <ac:picMk id="18" creationId="{543FCFB0-0005-E04C-C3A5-81BB944101A5}"/>
          </ac:picMkLst>
        </pc:picChg>
        <pc:picChg chg="del">
          <ac:chgData name="Giuseppe Tomassetti" userId="602e5fa9-ac8c-4882-a6c6-5d2537fdee56" providerId="ADAL" clId="{059A9A39-F4A8-C24C-8936-1F4F8AC13830}" dt="2024-04-02T06:29:22.782" v="911" actId="478"/>
          <ac:picMkLst>
            <pc:docMk/>
            <pc:sldMk cId="1801197419" sldId="278"/>
            <ac:picMk id="20" creationId="{DC82DA86-37C7-8144-B634-D0000DAF91B3}"/>
          </ac:picMkLst>
        </pc:picChg>
      </pc:sldChg>
    </pc:docChg>
  </pc:docChgLst>
  <pc:docChgLst>
    <pc:chgData name="Giuseppe Tomassetti" userId="602e5fa9-ac8c-4882-a6c6-5d2537fdee56" providerId="ADAL" clId="{516335C0-91AE-4243-81C9-C47BB6684DF6}"/>
    <pc:docChg chg="undo custSel delSld modSld">
      <pc:chgData name="Giuseppe Tomassetti" userId="602e5fa9-ac8c-4882-a6c6-5d2537fdee56" providerId="ADAL" clId="{516335C0-91AE-4243-81C9-C47BB6684DF6}" dt="2024-04-02T11:11:50.028" v="201" actId="1076"/>
      <pc:docMkLst>
        <pc:docMk/>
      </pc:docMkLst>
      <pc:sldChg chg="addSp delSp modSp">
        <pc:chgData name="Giuseppe Tomassetti" userId="602e5fa9-ac8c-4882-a6c6-5d2537fdee56" providerId="ADAL" clId="{516335C0-91AE-4243-81C9-C47BB6684DF6}" dt="2024-04-02T11:09:13.548" v="187" actId="20577"/>
        <pc:sldMkLst>
          <pc:docMk/>
          <pc:sldMk cId="268013675" sldId="274"/>
        </pc:sldMkLst>
        <pc:spChg chg="mod">
          <ac:chgData name="Giuseppe Tomassetti" userId="602e5fa9-ac8c-4882-a6c6-5d2537fdee56" providerId="ADAL" clId="{516335C0-91AE-4243-81C9-C47BB6684DF6}" dt="2024-04-02T11:09:13.548" v="187" actId="20577"/>
          <ac:spMkLst>
            <pc:docMk/>
            <pc:sldMk cId="268013675" sldId="274"/>
            <ac:spMk id="2" creationId="{4C56E65D-6926-F215-2204-0E6D9122E71C}"/>
          </ac:spMkLst>
        </pc:spChg>
        <pc:picChg chg="del mod ord">
          <ac:chgData name="Giuseppe Tomassetti" userId="602e5fa9-ac8c-4882-a6c6-5d2537fdee56" providerId="ADAL" clId="{516335C0-91AE-4243-81C9-C47BB6684DF6}" dt="2024-04-02T10:39:01.881" v="28" actId="478"/>
          <ac:picMkLst>
            <pc:docMk/>
            <pc:sldMk cId="268013675" sldId="274"/>
            <ac:picMk id="5" creationId="{089D66D2-148E-423B-A834-1230CEFCEEF2}"/>
          </ac:picMkLst>
        </pc:picChg>
        <pc:picChg chg="del mod ord">
          <ac:chgData name="Giuseppe Tomassetti" userId="602e5fa9-ac8c-4882-a6c6-5d2537fdee56" providerId="ADAL" clId="{516335C0-91AE-4243-81C9-C47BB6684DF6}" dt="2024-04-02T10:39:36.706" v="42" actId="478"/>
          <ac:picMkLst>
            <pc:docMk/>
            <pc:sldMk cId="268013675" sldId="274"/>
            <ac:picMk id="7" creationId="{743E4F78-858F-42C3-96CF-BF0818667B58}"/>
          </ac:picMkLst>
        </pc:picChg>
        <pc:picChg chg="del mod ord">
          <ac:chgData name="Giuseppe Tomassetti" userId="602e5fa9-ac8c-4882-a6c6-5d2537fdee56" providerId="ADAL" clId="{516335C0-91AE-4243-81C9-C47BB6684DF6}" dt="2024-04-02T11:08:53.880" v="173" actId="478"/>
          <ac:picMkLst>
            <pc:docMk/>
            <pc:sldMk cId="268013675" sldId="274"/>
            <ac:picMk id="9" creationId="{D7F75887-B6CB-4DAC-A591-BA09F717C6D5}"/>
          </ac:picMkLst>
        </pc:picChg>
        <pc:picChg chg="add mod">
          <ac:chgData name="Giuseppe Tomassetti" userId="602e5fa9-ac8c-4882-a6c6-5d2537fdee56" providerId="ADAL" clId="{516335C0-91AE-4243-81C9-C47BB6684DF6}" dt="2024-04-02T11:08:55.991" v="175" actId="1076"/>
          <ac:picMkLst>
            <pc:docMk/>
            <pc:sldMk cId="268013675" sldId="274"/>
            <ac:picMk id="10" creationId="{3C5348EB-BF81-42C7-8743-B3E34E1C3313}"/>
          </ac:picMkLst>
        </pc:picChg>
        <pc:picChg chg="del mod">
          <ac:chgData name="Giuseppe Tomassetti" userId="602e5fa9-ac8c-4882-a6c6-5d2537fdee56" providerId="ADAL" clId="{516335C0-91AE-4243-81C9-C47BB6684DF6}" dt="2024-04-02T10:38:35.957" v="11" actId="478"/>
          <ac:picMkLst>
            <pc:docMk/>
            <pc:sldMk cId="268013675" sldId="274"/>
            <ac:picMk id="13" creationId="{D0BFA7E1-50D7-9000-0E45-8459A447FEA7}"/>
          </ac:picMkLst>
        </pc:picChg>
      </pc:sldChg>
      <pc:sldChg chg="del">
        <pc:chgData name="Giuseppe Tomassetti" userId="602e5fa9-ac8c-4882-a6c6-5d2537fdee56" providerId="ADAL" clId="{516335C0-91AE-4243-81C9-C47BB6684DF6}" dt="2024-04-02T11:09:40.227" v="188" actId="2696"/>
        <pc:sldMkLst>
          <pc:docMk/>
          <pc:sldMk cId="204033907" sldId="275"/>
        </pc:sldMkLst>
      </pc:sldChg>
      <pc:sldChg chg="addSp delSp modSp">
        <pc:chgData name="Giuseppe Tomassetti" userId="602e5fa9-ac8c-4882-a6c6-5d2537fdee56" providerId="ADAL" clId="{516335C0-91AE-4243-81C9-C47BB6684DF6}" dt="2024-04-02T11:11:50.028" v="201" actId="1076"/>
        <pc:sldMkLst>
          <pc:docMk/>
          <pc:sldMk cId="382759320" sldId="276"/>
        </pc:sldMkLst>
        <pc:picChg chg="del mod ord">
          <ac:chgData name="Giuseppe Tomassetti" userId="602e5fa9-ac8c-4882-a6c6-5d2537fdee56" providerId="ADAL" clId="{516335C0-91AE-4243-81C9-C47BB6684DF6}" dt="2024-04-02T10:42:46.886" v="67" actId="478"/>
          <ac:picMkLst>
            <pc:docMk/>
            <pc:sldMk cId="382759320" sldId="276"/>
            <ac:picMk id="5" creationId="{54422CEC-E3FE-4DA7-8280-40F489545132}"/>
          </ac:picMkLst>
        </pc:picChg>
        <pc:picChg chg="add del mod">
          <ac:chgData name="Giuseppe Tomassetti" userId="602e5fa9-ac8c-4882-a6c6-5d2537fdee56" providerId="ADAL" clId="{516335C0-91AE-4243-81C9-C47BB6684DF6}" dt="2024-04-02T10:43:22.153" v="71" actId="478"/>
          <ac:picMkLst>
            <pc:docMk/>
            <pc:sldMk cId="382759320" sldId="276"/>
            <ac:picMk id="6" creationId="{E45A0BB8-505F-4C47-8EDA-810A8E5DC468}"/>
          </ac:picMkLst>
        </pc:picChg>
        <pc:picChg chg="add del mod">
          <ac:chgData name="Giuseppe Tomassetti" userId="602e5fa9-ac8c-4882-a6c6-5d2537fdee56" providerId="ADAL" clId="{516335C0-91AE-4243-81C9-C47BB6684DF6}" dt="2024-04-02T10:43:27.901" v="74" actId="478"/>
          <ac:picMkLst>
            <pc:docMk/>
            <pc:sldMk cId="382759320" sldId="276"/>
            <ac:picMk id="7" creationId="{CD83D8B6-6EBC-4B95-81EC-00097CBDEF84}"/>
          </ac:picMkLst>
        </pc:picChg>
        <pc:picChg chg="add del">
          <ac:chgData name="Giuseppe Tomassetti" userId="602e5fa9-ac8c-4882-a6c6-5d2537fdee56" providerId="ADAL" clId="{516335C0-91AE-4243-81C9-C47BB6684DF6}" dt="2024-04-02T10:43:36.881" v="76" actId="478"/>
          <ac:picMkLst>
            <pc:docMk/>
            <pc:sldMk cId="382759320" sldId="276"/>
            <ac:picMk id="8" creationId="{852815D9-33AD-4A59-AF05-19780F249143}"/>
          </ac:picMkLst>
        </pc:picChg>
        <pc:picChg chg="add del mod">
          <ac:chgData name="Giuseppe Tomassetti" userId="602e5fa9-ac8c-4882-a6c6-5d2537fdee56" providerId="ADAL" clId="{516335C0-91AE-4243-81C9-C47BB6684DF6}" dt="2024-04-02T10:43:54.707" v="81" actId="478"/>
          <ac:picMkLst>
            <pc:docMk/>
            <pc:sldMk cId="382759320" sldId="276"/>
            <ac:picMk id="9" creationId="{0093A09A-8A64-481A-AF7D-93B457652F06}"/>
          </ac:picMkLst>
        </pc:picChg>
        <pc:picChg chg="add mod">
          <ac:chgData name="Giuseppe Tomassetti" userId="602e5fa9-ac8c-4882-a6c6-5d2537fdee56" providerId="ADAL" clId="{516335C0-91AE-4243-81C9-C47BB6684DF6}" dt="2024-04-02T10:44:07.581" v="83" actId="1076"/>
          <ac:picMkLst>
            <pc:docMk/>
            <pc:sldMk cId="382759320" sldId="276"/>
            <ac:picMk id="10" creationId="{DA128D7D-F9CE-4E33-9734-322DCA2819B6}"/>
          </ac:picMkLst>
        </pc:picChg>
        <pc:picChg chg="del mod">
          <ac:chgData name="Giuseppe Tomassetti" userId="602e5fa9-ac8c-4882-a6c6-5d2537fdee56" providerId="ADAL" clId="{516335C0-91AE-4243-81C9-C47BB6684DF6}" dt="2024-04-02T11:11:44.877" v="198" actId="478"/>
          <ac:picMkLst>
            <pc:docMk/>
            <pc:sldMk cId="382759320" sldId="276"/>
            <ac:picMk id="12" creationId="{4DE94F1D-0969-47F1-BF5D-3B217086F9F0}"/>
          </ac:picMkLst>
        </pc:picChg>
        <pc:picChg chg="add mod">
          <ac:chgData name="Giuseppe Tomassetti" userId="602e5fa9-ac8c-4882-a6c6-5d2537fdee56" providerId="ADAL" clId="{516335C0-91AE-4243-81C9-C47BB6684DF6}" dt="2024-04-02T11:11:50.028" v="201" actId="1076"/>
          <ac:picMkLst>
            <pc:docMk/>
            <pc:sldMk cId="382759320" sldId="276"/>
            <ac:picMk id="13" creationId="{6CFB2760-3322-4A27-ACE7-71BD01594BDE}"/>
          </ac:picMkLst>
        </pc:picChg>
        <pc:picChg chg="del mod">
          <ac:chgData name="Giuseppe Tomassetti" userId="602e5fa9-ac8c-4882-a6c6-5d2537fdee56" providerId="ADAL" clId="{516335C0-91AE-4243-81C9-C47BB6684DF6}" dt="2024-04-02T10:41:57.871" v="61" actId="478"/>
          <ac:picMkLst>
            <pc:docMk/>
            <pc:sldMk cId="382759320" sldId="276"/>
            <ac:picMk id="14" creationId="{0F19D01D-1441-A41F-2186-617568C6A515}"/>
          </ac:picMkLst>
        </pc:picChg>
      </pc:sldChg>
      <pc:sldChg chg="addSp delSp modSp">
        <pc:chgData name="Giuseppe Tomassetti" userId="602e5fa9-ac8c-4882-a6c6-5d2537fdee56" providerId="ADAL" clId="{516335C0-91AE-4243-81C9-C47BB6684DF6}" dt="2024-04-02T10:58:31.859" v="133"/>
        <pc:sldMkLst>
          <pc:docMk/>
          <pc:sldMk cId="1589664996" sldId="277"/>
        </pc:sldMkLst>
        <pc:spChg chg="add del mod">
          <ac:chgData name="Giuseppe Tomassetti" userId="602e5fa9-ac8c-4882-a6c6-5d2537fdee56" providerId="ADAL" clId="{516335C0-91AE-4243-81C9-C47BB6684DF6}" dt="2024-04-02T10:57:01.848" v="130"/>
          <ac:spMkLst>
            <pc:docMk/>
            <pc:sldMk cId="1589664996" sldId="277"/>
            <ac:spMk id="11" creationId="{E9A7F8BD-94FC-478A-A0AA-91026781F8FA}"/>
          </ac:spMkLst>
        </pc:spChg>
        <pc:picChg chg="add del mod">
          <ac:chgData name="Giuseppe Tomassetti" userId="602e5fa9-ac8c-4882-a6c6-5d2537fdee56" providerId="ADAL" clId="{516335C0-91AE-4243-81C9-C47BB6684DF6}" dt="2024-04-02T10:51:27.782" v="113" actId="478"/>
          <ac:picMkLst>
            <pc:docMk/>
            <pc:sldMk cId="1589664996" sldId="277"/>
            <ac:picMk id="4" creationId="{502650E5-915A-4922-8574-C5C5F3823A0A}"/>
          </ac:picMkLst>
        </pc:picChg>
        <pc:picChg chg="add del mod">
          <ac:chgData name="Giuseppe Tomassetti" userId="602e5fa9-ac8c-4882-a6c6-5d2537fdee56" providerId="ADAL" clId="{516335C0-91AE-4243-81C9-C47BB6684DF6}" dt="2024-04-02T10:50:53.134" v="103" actId="478"/>
          <ac:picMkLst>
            <pc:docMk/>
            <pc:sldMk cId="1589664996" sldId="277"/>
            <ac:picMk id="5" creationId="{DDE41940-57A5-4022-B23B-808E259B675E}"/>
          </ac:picMkLst>
        </pc:picChg>
        <pc:picChg chg="add mod">
          <ac:chgData name="Giuseppe Tomassetti" userId="602e5fa9-ac8c-4882-a6c6-5d2537fdee56" providerId="ADAL" clId="{516335C0-91AE-4243-81C9-C47BB6684DF6}" dt="2024-04-02T10:51:51.017" v="122" actId="1076"/>
          <ac:picMkLst>
            <pc:docMk/>
            <pc:sldMk cId="1589664996" sldId="277"/>
            <ac:picMk id="6" creationId="{1C477F95-9046-43A3-A0F3-C2A3CC7CC29E}"/>
          </ac:picMkLst>
        </pc:picChg>
        <pc:picChg chg="add mod">
          <ac:chgData name="Giuseppe Tomassetti" userId="602e5fa9-ac8c-4882-a6c6-5d2537fdee56" providerId="ADAL" clId="{516335C0-91AE-4243-81C9-C47BB6684DF6}" dt="2024-04-02T10:51:31.050" v="115" actId="1076"/>
          <ac:picMkLst>
            <pc:docMk/>
            <pc:sldMk cId="1589664996" sldId="277"/>
            <ac:picMk id="7" creationId="{E392870E-16DD-4231-9476-718395F4ABBF}"/>
          </ac:picMkLst>
        </pc:picChg>
        <pc:picChg chg="add del mod">
          <ac:chgData name="Giuseppe Tomassetti" userId="602e5fa9-ac8c-4882-a6c6-5d2537fdee56" providerId="ADAL" clId="{516335C0-91AE-4243-81C9-C47BB6684DF6}" dt="2024-04-02T10:50:09.907" v="99" actId="1076"/>
          <ac:picMkLst>
            <pc:docMk/>
            <pc:sldMk cId="1589664996" sldId="277"/>
            <ac:picMk id="8" creationId="{87593E66-5D81-4653-813E-DA32E1725A88}"/>
          </ac:picMkLst>
        </pc:picChg>
        <pc:picChg chg="add mod">
          <ac:chgData name="Giuseppe Tomassetti" userId="602e5fa9-ac8c-4882-a6c6-5d2537fdee56" providerId="ADAL" clId="{516335C0-91AE-4243-81C9-C47BB6684DF6}" dt="2024-04-02T10:51:53.369" v="123" actId="1076"/>
          <ac:picMkLst>
            <pc:docMk/>
            <pc:sldMk cId="1589664996" sldId="277"/>
            <ac:picMk id="9" creationId="{852D6688-F100-49E3-A483-A28C3DCC7CC7}"/>
          </ac:picMkLst>
        </pc:picChg>
        <pc:picChg chg="add mod">
          <ac:chgData name="Giuseppe Tomassetti" userId="602e5fa9-ac8c-4882-a6c6-5d2537fdee56" providerId="ADAL" clId="{516335C0-91AE-4243-81C9-C47BB6684DF6}" dt="2024-04-02T10:56:09.288" v="126" actId="1076"/>
          <ac:picMkLst>
            <pc:docMk/>
            <pc:sldMk cId="1589664996" sldId="277"/>
            <ac:picMk id="10" creationId="{518EF5F6-1CBD-4DD4-AEF8-86C6AE2A22D4}"/>
          </ac:picMkLst>
        </pc:picChg>
        <pc:picChg chg="add del mod">
          <ac:chgData name="Giuseppe Tomassetti" userId="602e5fa9-ac8c-4882-a6c6-5d2537fdee56" providerId="ADAL" clId="{516335C0-91AE-4243-81C9-C47BB6684DF6}" dt="2024-04-02T10:58:31.859" v="133"/>
          <ac:picMkLst>
            <pc:docMk/>
            <pc:sldMk cId="1589664996" sldId="277"/>
            <ac:picMk id="12" creationId="{F0BDFA17-2AD7-435E-9F6E-E75903876084}"/>
          </ac:picMkLst>
        </pc:picChg>
        <pc:picChg chg="mod">
          <ac:chgData name="Giuseppe Tomassetti" userId="602e5fa9-ac8c-4882-a6c6-5d2537fdee56" providerId="ADAL" clId="{516335C0-91AE-4243-81C9-C47BB6684DF6}" dt="2024-04-02T10:50:11.634" v="100" actId="1076"/>
          <ac:picMkLst>
            <pc:docMk/>
            <pc:sldMk cId="1589664996" sldId="277"/>
            <ac:picMk id="18" creationId="{543FCFB0-0005-E04C-C3A5-81BB944101A5}"/>
          </ac:picMkLst>
        </pc:picChg>
        <pc:picChg chg="del mod">
          <ac:chgData name="Giuseppe Tomassetti" userId="602e5fa9-ac8c-4882-a6c6-5d2537fdee56" providerId="ADAL" clId="{516335C0-91AE-4243-81C9-C47BB6684DF6}" dt="2024-04-02T10:49:57.243" v="94"/>
          <ac:picMkLst>
            <pc:docMk/>
            <pc:sldMk cId="1589664996" sldId="277"/>
            <ac:picMk id="20" creationId="{DC82DA86-37C7-8144-B634-D0000DAF91B3}"/>
          </ac:picMkLst>
        </pc:picChg>
      </pc:sldChg>
      <pc:sldChg chg="addSp delSp modSp">
        <pc:chgData name="Giuseppe Tomassetti" userId="602e5fa9-ac8c-4882-a6c6-5d2537fdee56" providerId="ADAL" clId="{516335C0-91AE-4243-81C9-C47BB6684DF6}" dt="2024-04-02T11:07:14.030" v="172" actId="1076"/>
        <pc:sldMkLst>
          <pc:docMk/>
          <pc:sldMk cId="1801197419" sldId="278"/>
        </pc:sldMkLst>
        <pc:spChg chg="add del mod">
          <ac:chgData name="Giuseppe Tomassetti" userId="602e5fa9-ac8c-4882-a6c6-5d2537fdee56" providerId="ADAL" clId="{516335C0-91AE-4243-81C9-C47BB6684DF6}" dt="2024-04-02T11:02:11.789" v="165" actId="478"/>
          <ac:spMkLst>
            <pc:docMk/>
            <pc:sldMk cId="1801197419" sldId="278"/>
            <ac:spMk id="9" creationId="{9FD6A7F1-B2C4-4C85-9A27-FB7F9EF6309E}"/>
          </ac:spMkLst>
        </pc:spChg>
        <pc:picChg chg="add del mod">
          <ac:chgData name="Giuseppe Tomassetti" userId="602e5fa9-ac8c-4882-a6c6-5d2537fdee56" providerId="ADAL" clId="{516335C0-91AE-4243-81C9-C47BB6684DF6}" dt="2024-04-02T11:06:38.637" v="166" actId="478"/>
          <ac:picMkLst>
            <pc:docMk/>
            <pc:sldMk cId="1801197419" sldId="278"/>
            <ac:picMk id="4" creationId="{55B1DF6D-DB3E-4CB7-B51C-AD4412ED44D9}"/>
          </ac:picMkLst>
        </pc:picChg>
        <pc:picChg chg="del">
          <ac:chgData name="Giuseppe Tomassetti" userId="602e5fa9-ac8c-4882-a6c6-5d2537fdee56" providerId="ADAL" clId="{516335C0-91AE-4243-81C9-C47BB6684DF6}" dt="2024-04-02T10:59:24.819" v="136" actId="478"/>
          <ac:picMkLst>
            <pc:docMk/>
            <pc:sldMk cId="1801197419" sldId="278"/>
            <ac:picMk id="5" creationId="{62D6E952-4D88-5A97-7312-A6E10799A6A3}"/>
          </ac:picMkLst>
        </pc:picChg>
        <pc:picChg chg="add del mod">
          <ac:chgData name="Giuseppe Tomassetti" userId="602e5fa9-ac8c-4882-a6c6-5d2537fdee56" providerId="ADAL" clId="{516335C0-91AE-4243-81C9-C47BB6684DF6}" dt="2024-04-02T11:06:38.637" v="166" actId="478"/>
          <ac:picMkLst>
            <pc:docMk/>
            <pc:sldMk cId="1801197419" sldId="278"/>
            <ac:picMk id="6" creationId="{E1578E7F-94D6-4583-9F78-8177FC32B7F3}"/>
          </ac:picMkLst>
        </pc:picChg>
        <pc:picChg chg="add del mod">
          <ac:chgData name="Giuseppe Tomassetti" userId="602e5fa9-ac8c-4882-a6c6-5d2537fdee56" providerId="ADAL" clId="{516335C0-91AE-4243-81C9-C47BB6684DF6}" dt="2024-04-02T11:01:44.822" v="145" actId="478"/>
          <ac:picMkLst>
            <pc:docMk/>
            <pc:sldMk cId="1801197419" sldId="278"/>
            <ac:picMk id="7" creationId="{46947CD5-578E-40E7-89B2-F748101145E5}"/>
          </ac:picMkLst>
        </pc:picChg>
        <pc:picChg chg="add del mod">
          <ac:chgData name="Giuseppe Tomassetti" userId="602e5fa9-ac8c-4882-a6c6-5d2537fdee56" providerId="ADAL" clId="{516335C0-91AE-4243-81C9-C47BB6684DF6}" dt="2024-04-02T11:06:38.637" v="166" actId="478"/>
          <ac:picMkLst>
            <pc:docMk/>
            <pc:sldMk cId="1801197419" sldId="278"/>
            <ac:picMk id="8" creationId="{BA4815A9-86A7-433A-810E-3EA39F5C40F9}"/>
          </ac:picMkLst>
        </pc:picChg>
        <pc:picChg chg="add del mod">
          <ac:chgData name="Giuseppe Tomassetti" userId="602e5fa9-ac8c-4882-a6c6-5d2537fdee56" providerId="ADAL" clId="{516335C0-91AE-4243-81C9-C47BB6684DF6}" dt="2024-04-02T11:07:11.534" v="170" actId="478"/>
          <ac:picMkLst>
            <pc:docMk/>
            <pc:sldMk cId="1801197419" sldId="278"/>
            <ac:picMk id="10" creationId="{BE617191-EF46-4589-B2A5-24211E99EF99}"/>
          </ac:picMkLst>
        </pc:picChg>
        <pc:picChg chg="add mod">
          <ac:chgData name="Giuseppe Tomassetti" userId="602e5fa9-ac8c-4882-a6c6-5d2537fdee56" providerId="ADAL" clId="{516335C0-91AE-4243-81C9-C47BB6684DF6}" dt="2024-04-02T11:07:14.030" v="172" actId="1076"/>
          <ac:picMkLst>
            <pc:docMk/>
            <pc:sldMk cId="1801197419" sldId="278"/>
            <ac:picMk id="11" creationId="{6BB1B51E-B919-463C-81F0-FFC5724B851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CD3F-BCDB-9EB6-10DC-AB6DECFDE9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360A08D-461D-A798-5105-7EA14775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5216995-BFD7-4A25-F315-B4E497FD17A8}"/>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B08984ED-DC43-0FE0-6562-90B85C20ADD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A6C0627-554B-04FA-9DAE-89A086A19906}"/>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266147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58EB-5D6C-C760-114D-F0AD8499ABF9}"/>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CE8618AC-0DE6-C57D-7D9F-3BDAE7FAF4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583D240-7438-60DA-9ED8-F27E4C2F6B5B}"/>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DF37DC14-0FCF-F797-2C75-C0B5E68D509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215C5AD-310A-6F3C-DD25-8881C151515C}"/>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35746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A8384-23ED-7DD4-6309-77EFEFFBF4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45A4960C-B606-8C25-49F7-5A750BA13E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794B813D-7DD9-84B8-C550-578EF55EC707}"/>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1FE85151-270E-56C5-16E1-9A6E971F1D3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B7BACAF-D973-2AC2-5025-FA8035A9AB3A}"/>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340155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108B-1E3B-2B72-8E26-6B5AC00DFCA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6FFE461-E305-277A-F163-E162B8B043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1CCA549-00D4-9CB6-BB80-C7BB36193362}"/>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FD5D0D47-5D93-141F-228E-EFEC0A580D5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C284677-692A-C0AA-7C16-813D66E99762}"/>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16405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5150-6ECF-CCFE-8FD6-28FA25A76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4A4F8D06-68FC-DEF4-EEF8-B7DED846A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5E51B-3E4C-CA46-0179-F406A61DF1F5}"/>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98BB69ED-9B45-C9CA-1C92-297985162EC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A01F819-6784-AE38-3102-7AE4B0DFD2D9}"/>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254929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00B4-4A53-002A-2E65-B5272B95448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368B52B-67AF-EBB4-3491-DC9D8B71D4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31EB164D-0E6E-88EC-B5AD-FAE7F1B6B2D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A19DBEA-891A-C6C8-5CAD-7EBD63440682}"/>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6" name="Footer Placeholder 5">
            <a:extLst>
              <a:ext uri="{FF2B5EF4-FFF2-40B4-BE49-F238E27FC236}">
                <a16:creationId xmlns:a16="http://schemas.microsoft.com/office/drawing/2014/main" id="{745EBE9D-A5BB-6042-3680-C30CE2AAF85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B560115-40A6-EA94-4E56-54D3826601CE}"/>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115451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E15-AA15-F96B-5156-E257BC24871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3551140-D921-67CD-B5B6-6BA78F551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60CF11-C2DA-5011-B8F6-117C37561A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2B82584-39B4-3275-EB16-73D7AC17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7E7BD5-1FC7-E012-AEF9-A022F504B2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02857FD1-1CFF-9E43-DCD4-B18120321C01}"/>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8" name="Footer Placeholder 7">
            <a:extLst>
              <a:ext uri="{FF2B5EF4-FFF2-40B4-BE49-F238E27FC236}">
                <a16:creationId xmlns:a16="http://schemas.microsoft.com/office/drawing/2014/main" id="{6DD69674-C4F9-FE1A-8E4B-5F68094C7C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9D15087F-1B78-36CB-0527-633CC83B06A6}"/>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290884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9853-1E95-6AEC-4E9A-02CF0F281BC9}"/>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5E2EAACB-5FD9-CB49-D9A0-ADBF0ADC5628}"/>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4" name="Footer Placeholder 3">
            <a:extLst>
              <a:ext uri="{FF2B5EF4-FFF2-40B4-BE49-F238E27FC236}">
                <a16:creationId xmlns:a16="http://schemas.microsoft.com/office/drawing/2014/main" id="{4DB0A772-CF57-6BB7-5A67-0667EACACD85}"/>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1A551AD-8286-849A-3075-B3A2914CAA9F}"/>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85122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BA5BD-0245-9A72-F37C-355744A90C6E}"/>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3" name="Footer Placeholder 2">
            <a:extLst>
              <a:ext uri="{FF2B5EF4-FFF2-40B4-BE49-F238E27FC236}">
                <a16:creationId xmlns:a16="http://schemas.microsoft.com/office/drawing/2014/main" id="{2309451A-5C82-838A-57EA-6972DB972725}"/>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3A4A7243-BC38-05D3-CFBA-F4C15954C1FC}"/>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85791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586B-BA44-A084-C846-7E0D046B59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96B04778-65B0-5977-F38E-72B99BC3F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AF471594-B8DB-65FD-C531-781778DA0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6B64F0-6BA5-BC4F-EC6F-4507D4F3D871}"/>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6" name="Footer Placeholder 5">
            <a:extLst>
              <a:ext uri="{FF2B5EF4-FFF2-40B4-BE49-F238E27FC236}">
                <a16:creationId xmlns:a16="http://schemas.microsoft.com/office/drawing/2014/main" id="{014E2C27-BFA8-8F67-775F-8472B6ED20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DDD73FE-A1FE-7F4D-7286-0A1EB3418527}"/>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252411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A580-40A5-FD59-4883-9225B1A5DE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0E46F606-0E3A-F336-C714-E87A9C12AF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122180F-7467-D72F-F8E1-95356DDF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9CE95C-894D-82F9-48C9-EB8844E6FBAC}"/>
              </a:ext>
            </a:extLst>
          </p:cNvPr>
          <p:cNvSpPr>
            <a:spLocks noGrp="1"/>
          </p:cNvSpPr>
          <p:nvPr>
            <p:ph type="dt" sz="half" idx="10"/>
          </p:nvPr>
        </p:nvSpPr>
        <p:spPr/>
        <p:txBody>
          <a:bodyPr/>
          <a:lstStyle/>
          <a:p>
            <a:fld id="{1CB03E58-5490-CD4F-B46E-9213F8A46639}" type="datetimeFigureOut">
              <a:rPr lang="en-IT" smtClean="0"/>
              <a:t>04/02/2024</a:t>
            </a:fld>
            <a:endParaRPr lang="en-IT"/>
          </a:p>
        </p:txBody>
      </p:sp>
      <p:sp>
        <p:nvSpPr>
          <p:cNvPr id="6" name="Footer Placeholder 5">
            <a:extLst>
              <a:ext uri="{FF2B5EF4-FFF2-40B4-BE49-F238E27FC236}">
                <a16:creationId xmlns:a16="http://schemas.microsoft.com/office/drawing/2014/main" id="{4EF38F16-E95B-2410-1535-548BD6D069E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B83935F-9052-822A-E614-A1798058B94E}"/>
              </a:ext>
            </a:extLst>
          </p:cNvPr>
          <p:cNvSpPr>
            <a:spLocks noGrp="1"/>
          </p:cNvSpPr>
          <p:nvPr>
            <p:ph type="sldNum" sz="quarter" idx="12"/>
          </p:nvPr>
        </p:nvSpPr>
        <p:spPr/>
        <p:txBody>
          <a:bodyPr/>
          <a:lstStyle/>
          <a:p>
            <a:fld id="{97C01DA8-2BFD-3342-B262-71D57BE6F41C}" type="slidenum">
              <a:rPr lang="en-IT" smtClean="0"/>
              <a:t>‹N›</a:t>
            </a:fld>
            <a:endParaRPr lang="en-IT"/>
          </a:p>
        </p:txBody>
      </p:sp>
    </p:spTree>
    <p:extLst>
      <p:ext uri="{BB962C8B-B14F-4D97-AF65-F5344CB8AC3E}">
        <p14:creationId xmlns:p14="http://schemas.microsoft.com/office/powerpoint/2010/main" val="177958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DCD1A-4765-EDD9-26E0-02150779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639123F-EF0D-633E-3929-017A94BC2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1ADA8EB-8F0A-C435-7F25-FAF2566A1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03E58-5490-CD4F-B46E-9213F8A46639}" type="datetimeFigureOut">
              <a:rPr lang="en-IT" smtClean="0"/>
              <a:t>04/02/2024</a:t>
            </a:fld>
            <a:endParaRPr lang="en-IT"/>
          </a:p>
        </p:txBody>
      </p:sp>
      <p:sp>
        <p:nvSpPr>
          <p:cNvPr id="5" name="Footer Placeholder 4">
            <a:extLst>
              <a:ext uri="{FF2B5EF4-FFF2-40B4-BE49-F238E27FC236}">
                <a16:creationId xmlns:a16="http://schemas.microsoft.com/office/drawing/2014/main" id="{FD860B78-2293-FB59-8A92-67A31651B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0E50417A-BA5E-80BC-9AA6-64D287A7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01DA8-2BFD-3342-B262-71D57BE6F41C}" type="slidenum">
              <a:rPr lang="en-IT" smtClean="0"/>
              <a:t>‹N›</a:t>
            </a:fld>
            <a:endParaRPr lang="en-IT"/>
          </a:p>
        </p:txBody>
      </p:sp>
    </p:spTree>
    <p:extLst>
      <p:ext uri="{BB962C8B-B14F-4D97-AF65-F5344CB8AC3E}">
        <p14:creationId xmlns:p14="http://schemas.microsoft.com/office/powerpoint/2010/main" val="3001872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7.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2.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em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F28E-70DF-50F9-258B-FDCC184DB1FC}"/>
              </a:ext>
            </a:extLst>
          </p:cNvPr>
          <p:cNvSpPr>
            <a:spLocks noGrp="1"/>
          </p:cNvSpPr>
          <p:nvPr>
            <p:ph type="ctrTitle"/>
          </p:nvPr>
        </p:nvSpPr>
        <p:spPr/>
        <p:txBody>
          <a:bodyPr/>
          <a:lstStyle/>
          <a:p>
            <a:r>
              <a:rPr lang="en-IT" dirty="0"/>
              <a:t>Torsione nelle travi in parete sottile</a:t>
            </a:r>
          </a:p>
        </p:txBody>
      </p:sp>
      <p:sp>
        <p:nvSpPr>
          <p:cNvPr id="3" name="Subtitle 2">
            <a:extLst>
              <a:ext uri="{FF2B5EF4-FFF2-40B4-BE49-F238E27FC236}">
                <a16:creationId xmlns:a16="http://schemas.microsoft.com/office/drawing/2014/main" id="{2B83B645-96DB-A8B8-7F0C-DF17247D793D}"/>
              </a:ext>
            </a:extLst>
          </p:cNvPr>
          <p:cNvSpPr>
            <a:spLocks noGrp="1"/>
          </p:cNvSpPr>
          <p:nvPr>
            <p:ph type="subTitle" idx="1"/>
          </p:nvPr>
        </p:nvSpPr>
        <p:spPr/>
        <p:txBody>
          <a:bodyPr/>
          <a:lstStyle/>
          <a:p>
            <a:r>
              <a:rPr lang="en-IT" dirty="0"/>
              <a:t>Rif. Hibbeler, Sez. 9.7, Casini Vasta Sezioni 20.5-20.8</a:t>
            </a:r>
          </a:p>
        </p:txBody>
      </p:sp>
    </p:spTree>
    <p:extLst>
      <p:ext uri="{BB962C8B-B14F-4D97-AF65-F5344CB8AC3E}">
        <p14:creationId xmlns:p14="http://schemas.microsoft.com/office/powerpoint/2010/main" val="26818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248676" y="717099"/>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248676" y="4095614"/>
            <a:ext cx="4474245" cy="2725299"/>
          </a:xfrm>
          <a:prstGeom prst="rect">
            <a:avLst/>
          </a:prstGeom>
        </p:spPr>
      </p:pic>
      <p:pic>
        <p:nvPicPr>
          <p:cNvPr id="12" name="Picture 11" descr="\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title="IguanaTex Bitmap Display">
            <a:extLst>
              <a:ext uri="{FF2B5EF4-FFF2-40B4-BE49-F238E27FC236}">
                <a16:creationId xmlns:a16="http://schemas.microsoft.com/office/drawing/2014/main" id="{57C7AEFA-9180-2549-4093-77EBDAEA006A}"/>
              </a:ext>
            </a:extLst>
          </p:cNvPr>
          <p:cNvPicPr>
            <a:picLocks noChangeAspect="1"/>
          </p:cNvPicPr>
          <p:nvPr>
            <p:custDataLst>
              <p:tags r:id="rId1"/>
            </p:custDataLst>
          </p:nvPr>
        </p:nvPicPr>
        <p:blipFill>
          <a:blip r:embed="rId5"/>
          <a:stretch>
            <a:fillRect/>
          </a:stretch>
        </p:blipFill>
        <p:spPr>
          <a:xfrm>
            <a:off x="5454680" y="701563"/>
            <a:ext cx="6340053" cy="3676350"/>
          </a:xfrm>
          <a:prstGeom prst="rect">
            <a:avLst/>
          </a:prstGeom>
        </p:spPr>
      </p:pic>
    </p:spTree>
    <p:extLst>
      <p:ext uri="{BB962C8B-B14F-4D97-AF65-F5344CB8AC3E}">
        <p14:creationId xmlns:p14="http://schemas.microsoft.com/office/powerpoint/2010/main" val="218607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D6F-C564-5A9D-AE5F-B2F8B20DD17C}"/>
              </a:ext>
            </a:extLst>
          </p:cNvPr>
          <p:cNvSpPr>
            <a:spLocks noGrp="1"/>
          </p:cNvSpPr>
          <p:nvPr>
            <p:ph type="title"/>
          </p:nvPr>
        </p:nvSpPr>
        <p:spPr>
          <a:xfrm>
            <a:off x="2285261" y="764620"/>
            <a:ext cx="10515600" cy="1325563"/>
          </a:xfrm>
        </p:spPr>
        <p:txBody>
          <a:bodyPr/>
          <a:lstStyle/>
          <a:p>
            <a:r>
              <a:rPr lang="en-IT" dirty="0"/>
              <a:t>Sezioni aperte di spessore sottile</a:t>
            </a:r>
          </a:p>
        </p:txBody>
      </p:sp>
      <p:pic>
        <p:nvPicPr>
          <p:cNvPr id="4" name="Picture 3">
            <a:extLst>
              <a:ext uri="{FF2B5EF4-FFF2-40B4-BE49-F238E27FC236}">
                <a16:creationId xmlns:a16="http://schemas.microsoft.com/office/drawing/2014/main" id="{48B8EB36-CD52-5912-D175-2955707F6BD9}"/>
              </a:ext>
            </a:extLst>
          </p:cNvPr>
          <p:cNvPicPr>
            <a:picLocks noChangeAspect="1"/>
          </p:cNvPicPr>
          <p:nvPr/>
        </p:nvPicPr>
        <p:blipFill>
          <a:blip r:embed="rId2"/>
          <a:stretch>
            <a:fillRect/>
          </a:stretch>
        </p:blipFill>
        <p:spPr>
          <a:xfrm>
            <a:off x="4459488" y="2472308"/>
            <a:ext cx="2527300" cy="2463800"/>
          </a:xfrm>
          <a:prstGeom prst="rect">
            <a:avLst/>
          </a:prstGeom>
        </p:spPr>
      </p:pic>
    </p:spTree>
    <p:extLst>
      <p:ext uri="{BB962C8B-B14F-4D97-AF65-F5344CB8AC3E}">
        <p14:creationId xmlns:p14="http://schemas.microsoft.com/office/powerpoint/2010/main" val="357055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7" name="Picture 6" descr="\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title="IguanaTex Bitmap Display">
            <a:extLst>
              <a:ext uri="{FF2B5EF4-FFF2-40B4-BE49-F238E27FC236}">
                <a16:creationId xmlns:a16="http://schemas.microsoft.com/office/drawing/2014/main" id="{9EDE500F-4D79-00CF-2363-22AB0B475F02}"/>
              </a:ext>
            </a:extLst>
          </p:cNvPr>
          <p:cNvPicPr>
            <a:picLocks noChangeAspect="1"/>
          </p:cNvPicPr>
          <p:nvPr>
            <p:custDataLst>
              <p:tags r:id="rId1"/>
            </p:custDataLst>
          </p:nvPr>
        </p:nvPicPr>
        <p:blipFill>
          <a:blip r:embed="rId3"/>
          <a:stretch>
            <a:fillRect/>
          </a:stretch>
        </p:blipFill>
        <p:spPr>
          <a:xfrm>
            <a:off x="4804793" y="1015985"/>
            <a:ext cx="7188200" cy="57404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47345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6" name="Picture 5" descr="\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title="IguanaTex Bitmap Display">
            <a:extLst>
              <a:ext uri="{FF2B5EF4-FFF2-40B4-BE49-F238E27FC236}">
                <a16:creationId xmlns:a16="http://schemas.microsoft.com/office/drawing/2014/main" id="{5C0E006D-0AD4-1005-83C7-A6113ECAA3A3}"/>
              </a:ext>
            </a:extLst>
          </p:cNvPr>
          <p:cNvPicPr>
            <a:picLocks noChangeAspect="1"/>
          </p:cNvPicPr>
          <p:nvPr>
            <p:custDataLst>
              <p:tags r:id="rId1"/>
            </p:custDataLst>
          </p:nvPr>
        </p:nvPicPr>
        <p:blipFill>
          <a:blip r:embed="rId3"/>
          <a:stretch>
            <a:fillRect/>
          </a:stretch>
        </p:blipFill>
        <p:spPr>
          <a:xfrm>
            <a:off x="4804793" y="1406602"/>
            <a:ext cx="7188200" cy="39116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278906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EE5-73AB-81C2-CE68-7825A79F20D8}"/>
              </a:ext>
            </a:extLst>
          </p:cNvPr>
          <p:cNvSpPr>
            <a:spLocks noGrp="1"/>
          </p:cNvSpPr>
          <p:nvPr>
            <p:ph type="title"/>
          </p:nvPr>
        </p:nvSpPr>
        <p:spPr>
          <a:xfrm>
            <a:off x="71022" y="176212"/>
            <a:ext cx="10515600" cy="1325563"/>
          </a:xfrm>
        </p:spPr>
        <p:txBody>
          <a:bodyPr/>
          <a:lstStyle/>
          <a:p>
            <a:r>
              <a:rPr lang="en-IT" dirty="0"/>
              <a:t>Sezione sottile curva e sezioni composte da piu’ tratti</a:t>
            </a:r>
          </a:p>
        </p:txBody>
      </p:sp>
      <p:pic>
        <p:nvPicPr>
          <p:cNvPr id="4" name="Picture 3">
            <a:extLst>
              <a:ext uri="{FF2B5EF4-FFF2-40B4-BE49-F238E27FC236}">
                <a16:creationId xmlns:a16="http://schemas.microsoft.com/office/drawing/2014/main" id="{4E441A99-CA7A-CC5E-72DE-2821C4344B6F}"/>
              </a:ext>
            </a:extLst>
          </p:cNvPr>
          <p:cNvPicPr>
            <a:picLocks noChangeAspect="1"/>
          </p:cNvPicPr>
          <p:nvPr/>
        </p:nvPicPr>
        <p:blipFill>
          <a:blip r:embed="rId3"/>
          <a:stretch>
            <a:fillRect/>
          </a:stretch>
        </p:blipFill>
        <p:spPr>
          <a:xfrm>
            <a:off x="8477126" y="1811230"/>
            <a:ext cx="2730500" cy="2933700"/>
          </a:xfrm>
          <a:prstGeom prst="rect">
            <a:avLst/>
          </a:prstGeom>
        </p:spPr>
      </p:pic>
      <p:pic>
        <p:nvPicPr>
          <p:cNvPr id="18" name="Picture 17" descr="\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title="IguanaTex Bitmap Display">
            <a:extLst>
              <a:ext uri="{FF2B5EF4-FFF2-40B4-BE49-F238E27FC236}">
                <a16:creationId xmlns:a16="http://schemas.microsoft.com/office/drawing/2014/main" id="{D0146B02-9878-D700-A180-578E58107795}"/>
              </a:ext>
            </a:extLst>
          </p:cNvPr>
          <p:cNvPicPr>
            <a:picLocks noChangeAspect="1"/>
          </p:cNvPicPr>
          <p:nvPr>
            <p:custDataLst>
              <p:tags r:id="rId1"/>
            </p:custDataLst>
          </p:nvPr>
        </p:nvPicPr>
        <p:blipFill>
          <a:blip r:embed="rId4"/>
          <a:stretch>
            <a:fillRect/>
          </a:stretch>
        </p:blipFill>
        <p:spPr>
          <a:xfrm>
            <a:off x="234518" y="1811230"/>
            <a:ext cx="7721600" cy="4394200"/>
          </a:xfrm>
          <a:prstGeom prst="rect">
            <a:avLst/>
          </a:prstGeom>
        </p:spPr>
      </p:pic>
    </p:spTree>
    <p:extLst>
      <p:ext uri="{BB962C8B-B14F-4D97-AF65-F5344CB8AC3E}">
        <p14:creationId xmlns:p14="http://schemas.microsoft.com/office/powerpoint/2010/main" val="32282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title="IguanaTex Bitmap Display">
            <a:extLst>
              <a:ext uri="{FF2B5EF4-FFF2-40B4-BE49-F238E27FC236}">
                <a16:creationId xmlns:a16="http://schemas.microsoft.com/office/drawing/2014/main" id="{89FF0B8F-E3B5-1B32-D588-91179CFE1375}"/>
              </a:ext>
            </a:extLst>
          </p:cNvPr>
          <p:cNvPicPr>
            <a:picLocks noChangeAspect="1"/>
          </p:cNvPicPr>
          <p:nvPr>
            <p:custDataLst>
              <p:tags r:id="rId1"/>
            </p:custDataLst>
          </p:nvPr>
        </p:nvPicPr>
        <p:blipFill>
          <a:blip r:embed="rId3"/>
          <a:stretch>
            <a:fillRect/>
          </a:stretch>
        </p:blipFill>
        <p:spPr>
          <a:xfrm>
            <a:off x="382726" y="1117600"/>
            <a:ext cx="7188200" cy="4622800"/>
          </a:xfrm>
          <a:prstGeom prst="rect">
            <a:avLst/>
          </a:prstGeom>
        </p:spPr>
      </p:pic>
      <p:sp>
        <p:nvSpPr>
          <p:cNvPr id="7" name="TextBox 6">
            <a:extLst>
              <a:ext uri="{FF2B5EF4-FFF2-40B4-BE49-F238E27FC236}">
                <a16:creationId xmlns:a16="http://schemas.microsoft.com/office/drawing/2014/main" id="{55F7A3A5-17BB-B62A-99AC-BD909324C388}"/>
              </a:ext>
            </a:extLst>
          </p:cNvPr>
          <p:cNvSpPr txBox="1"/>
          <p:nvPr/>
        </p:nvSpPr>
        <p:spPr>
          <a:xfrm>
            <a:off x="297032" y="292963"/>
            <a:ext cx="6098958" cy="369332"/>
          </a:xfrm>
          <a:prstGeom prst="rect">
            <a:avLst/>
          </a:prstGeom>
          <a:noFill/>
        </p:spPr>
        <p:txBody>
          <a:bodyPr wrap="square">
            <a:spAutoFit/>
          </a:bodyPr>
          <a:lstStyle/>
          <a:p>
            <a:r>
              <a:rPr lang="en-IT" dirty="0"/>
              <a:t>Sezioni monoconnesse </a:t>
            </a:r>
          </a:p>
        </p:txBody>
      </p:sp>
    </p:spTree>
    <p:extLst>
      <p:ext uri="{BB962C8B-B14F-4D97-AF65-F5344CB8AC3E}">
        <p14:creationId xmlns:p14="http://schemas.microsoft.com/office/powerpoint/2010/main" val="20170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BE7-17E1-AB07-D7FC-726FF2EEE96B}"/>
              </a:ext>
            </a:extLst>
          </p:cNvPr>
          <p:cNvSpPr>
            <a:spLocks noGrp="1"/>
          </p:cNvSpPr>
          <p:nvPr>
            <p:ph type="title"/>
          </p:nvPr>
        </p:nvSpPr>
        <p:spPr>
          <a:xfrm>
            <a:off x="0" y="-176412"/>
            <a:ext cx="10515600" cy="859994"/>
          </a:xfrm>
        </p:spPr>
        <p:txBody>
          <a:bodyPr/>
          <a:lstStyle/>
          <a:p>
            <a:r>
              <a:rPr lang="en-IT" dirty="0"/>
              <a:t>Sezioni pluriconnesse</a:t>
            </a:r>
          </a:p>
        </p:txBody>
      </p:sp>
      <p:pic>
        <p:nvPicPr>
          <p:cNvPr id="6" name="Picture 5" descr="\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frac L{2A_iG}{\oint_{\Gamma_i} \frac{q_i(s)}{t_i(s)} d s}\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title="IguanaTex Bitmap Display">
            <a:extLst>
              <a:ext uri="{FF2B5EF4-FFF2-40B4-BE49-F238E27FC236}">
                <a16:creationId xmlns:a16="http://schemas.microsoft.com/office/drawing/2014/main" id="{2635ED0A-EDB8-2AAA-5925-A309407AF7F3}"/>
              </a:ext>
            </a:extLst>
          </p:cNvPr>
          <p:cNvPicPr>
            <a:picLocks noChangeAspect="1"/>
          </p:cNvPicPr>
          <p:nvPr>
            <p:custDataLst>
              <p:tags r:id="rId1"/>
            </p:custDataLst>
          </p:nvPr>
        </p:nvPicPr>
        <p:blipFill>
          <a:blip r:embed="rId3"/>
          <a:stretch>
            <a:fillRect/>
          </a:stretch>
        </p:blipFill>
        <p:spPr>
          <a:xfrm>
            <a:off x="110232" y="609601"/>
            <a:ext cx="10178988" cy="5436777"/>
          </a:xfrm>
          <a:prstGeom prst="rect">
            <a:avLst/>
          </a:prstGeom>
        </p:spPr>
      </p:pic>
    </p:spTree>
    <p:extLst>
      <p:ext uri="{BB962C8B-B14F-4D97-AF65-F5344CB8AC3E}">
        <p14:creationId xmlns:p14="http://schemas.microsoft.com/office/powerpoint/2010/main" val="228079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65D-6926-F215-2204-0E6D9122E71C}"/>
              </a:ext>
            </a:extLst>
          </p:cNvPr>
          <p:cNvSpPr>
            <a:spLocks noGrp="1"/>
          </p:cNvSpPr>
          <p:nvPr>
            <p:ph type="title"/>
          </p:nvPr>
        </p:nvSpPr>
        <p:spPr>
          <a:xfrm>
            <a:off x="225136" y="-102466"/>
            <a:ext cx="10515600" cy="1325563"/>
          </a:xfrm>
        </p:spPr>
        <p:txBody>
          <a:bodyPr/>
          <a:lstStyle/>
          <a:p>
            <a:r>
              <a:rPr lang="en-IT" dirty="0"/>
              <a:t>Esempio</a:t>
            </a:r>
            <a:r>
              <a:rPr lang="en-US" dirty="0"/>
              <a:t> </a:t>
            </a:r>
            <a:r>
              <a:rPr lang="en-US" dirty="0" err="1"/>
              <a:t>applicativo</a:t>
            </a:r>
            <a:endParaRPr lang="en-IT" dirty="0"/>
          </a:p>
        </p:txBody>
      </p:sp>
      <p:pic>
        <p:nvPicPr>
          <p:cNvPr id="3" name="Picture 2">
            <a:extLst>
              <a:ext uri="{FF2B5EF4-FFF2-40B4-BE49-F238E27FC236}">
                <a16:creationId xmlns:a16="http://schemas.microsoft.com/office/drawing/2014/main" id="{3B6B3A88-AA58-BEA1-2C93-AC76E7CA7105}"/>
              </a:ext>
            </a:extLst>
          </p:cNvPr>
          <p:cNvPicPr>
            <a:picLocks noChangeAspect="1"/>
          </p:cNvPicPr>
          <p:nvPr/>
        </p:nvPicPr>
        <p:blipFill>
          <a:blip r:embed="rId2"/>
          <a:stretch>
            <a:fillRect/>
          </a:stretch>
        </p:blipFill>
        <p:spPr>
          <a:xfrm>
            <a:off x="-124114" y="2139950"/>
            <a:ext cx="5372100" cy="2578100"/>
          </a:xfrm>
          <a:prstGeom prst="rect">
            <a:avLst/>
          </a:prstGeom>
        </p:spPr>
      </p:pic>
      <p:pic>
        <p:nvPicPr>
          <p:cNvPr id="10" name="Immagine 9">
            <a:extLst>
              <a:ext uri="{FF2B5EF4-FFF2-40B4-BE49-F238E27FC236}">
                <a16:creationId xmlns:a16="http://schemas.microsoft.com/office/drawing/2014/main" id="{3C5348EB-BF81-42C7-8743-B3E34E1C3313}"/>
              </a:ext>
            </a:extLst>
          </p:cNvPr>
          <p:cNvPicPr>
            <a:picLocks noChangeAspect="1"/>
          </p:cNvPicPr>
          <p:nvPr/>
        </p:nvPicPr>
        <p:blipFill>
          <a:blip r:embed="rId3"/>
          <a:stretch>
            <a:fillRect/>
          </a:stretch>
        </p:blipFill>
        <p:spPr>
          <a:xfrm>
            <a:off x="5247986" y="1591992"/>
            <a:ext cx="6230219" cy="3877216"/>
          </a:xfrm>
          <a:prstGeom prst="rect">
            <a:avLst/>
          </a:prstGeom>
        </p:spPr>
      </p:pic>
    </p:spTree>
    <p:extLst>
      <p:ext uri="{BB962C8B-B14F-4D97-AF65-F5344CB8AC3E}">
        <p14:creationId xmlns:p14="http://schemas.microsoft.com/office/powerpoint/2010/main" val="26801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65D-6926-F215-2204-0E6D9122E71C}"/>
              </a:ext>
            </a:extLst>
          </p:cNvPr>
          <p:cNvSpPr>
            <a:spLocks noGrp="1"/>
          </p:cNvSpPr>
          <p:nvPr>
            <p:ph type="title"/>
          </p:nvPr>
        </p:nvSpPr>
        <p:spPr>
          <a:xfrm>
            <a:off x="225136" y="-102466"/>
            <a:ext cx="10515600" cy="1325563"/>
          </a:xfrm>
        </p:spPr>
        <p:txBody>
          <a:bodyPr/>
          <a:lstStyle/>
          <a:p>
            <a:r>
              <a:rPr lang="en-IT" dirty="0"/>
              <a:t>Esempio</a:t>
            </a:r>
          </a:p>
        </p:txBody>
      </p:sp>
      <p:pic>
        <p:nvPicPr>
          <p:cNvPr id="3" name="Picture 2">
            <a:extLst>
              <a:ext uri="{FF2B5EF4-FFF2-40B4-BE49-F238E27FC236}">
                <a16:creationId xmlns:a16="http://schemas.microsoft.com/office/drawing/2014/main" id="{3B6B3A88-AA58-BEA1-2C93-AC76E7CA7105}"/>
              </a:ext>
            </a:extLst>
          </p:cNvPr>
          <p:cNvPicPr>
            <a:picLocks noChangeAspect="1"/>
          </p:cNvPicPr>
          <p:nvPr/>
        </p:nvPicPr>
        <p:blipFill>
          <a:blip r:embed="rId2"/>
          <a:stretch>
            <a:fillRect/>
          </a:stretch>
        </p:blipFill>
        <p:spPr>
          <a:xfrm>
            <a:off x="-124114" y="2254250"/>
            <a:ext cx="5372100" cy="2578100"/>
          </a:xfrm>
          <a:prstGeom prst="rect">
            <a:avLst/>
          </a:prstGeom>
        </p:spPr>
      </p:pic>
      <p:pic>
        <p:nvPicPr>
          <p:cNvPr id="10" name="Immagine 9">
            <a:extLst>
              <a:ext uri="{FF2B5EF4-FFF2-40B4-BE49-F238E27FC236}">
                <a16:creationId xmlns:a16="http://schemas.microsoft.com/office/drawing/2014/main" id="{DA128D7D-F9CE-4E33-9734-322DCA2819B6}"/>
              </a:ext>
            </a:extLst>
          </p:cNvPr>
          <p:cNvPicPr>
            <a:picLocks noChangeAspect="1"/>
          </p:cNvPicPr>
          <p:nvPr/>
        </p:nvPicPr>
        <p:blipFill>
          <a:blip r:embed="rId3"/>
          <a:stretch>
            <a:fillRect/>
          </a:stretch>
        </p:blipFill>
        <p:spPr>
          <a:xfrm>
            <a:off x="4442902" y="1561823"/>
            <a:ext cx="7306695" cy="3962953"/>
          </a:xfrm>
          <a:prstGeom prst="rect">
            <a:avLst/>
          </a:prstGeom>
        </p:spPr>
      </p:pic>
      <p:pic>
        <p:nvPicPr>
          <p:cNvPr id="13" name="Immagine 12">
            <a:extLst>
              <a:ext uri="{FF2B5EF4-FFF2-40B4-BE49-F238E27FC236}">
                <a16:creationId xmlns:a16="http://schemas.microsoft.com/office/drawing/2014/main" id="{6CFB2760-3322-4A27-ACE7-71BD01594BDE}"/>
              </a:ext>
            </a:extLst>
          </p:cNvPr>
          <p:cNvPicPr>
            <a:picLocks noChangeAspect="1"/>
          </p:cNvPicPr>
          <p:nvPr/>
        </p:nvPicPr>
        <p:blipFill>
          <a:blip r:embed="rId4"/>
          <a:stretch>
            <a:fillRect/>
          </a:stretch>
        </p:blipFill>
        <p:spPr>
          <a:xfrm>
            <a:off x="0" y="7374816"/>
            <a:ext cx="9569759" cy="361297"/>
          </a:xfrm>
          <a:prstGeom prst="rect">
            <a:avLst/>
          </a:prstGeom>
        </p:spPr>
      </p:pic>
    </p:spTree>
    <p:extLst>
      <p:ext uri="{BB962C8B-B14F-4D97-AF65-F5344CB8AC3E}">
        <p14:creationId xmlns:p14="http://schemas.microsoft.com/office/powerpoint/2010/main" val="38275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65D-6926-F215-2204-0E6D9122E71C}"/>
              </a:ext>
            </a:extLst>
          </p:cNvPr>
          <p:cNvSpPr>
            <a:spLocks noGrp="1"/>
          </p:cNvSpPr>
          <p:nvPr>
            <p:ph type="title"/>
          </p:nvPr>
        </p:nvSpPr>
        <p:spPr>
          <a:xfrm>
            <a:off x="225136" y="-102466"/>
            <a:ext cx="10515600" cy="1325563"/>
          </a:xfrm>
        </p:spPr>
        <p:txBody>
          <a:bodyPr/>
          <a:lstStyle/>
          <a:p>
            <a:r>
              <a:rPr lang="en-IT" dirty="0"/>
              <a:t>Esempio</a:t>
            </a:r>
          </a:p>
        </p:txBody>
      </p:sp>
      <p:pic>
        <p:nvPicPr>
          <p:cNvPr id="3" name="Picture 2">
            <a:extLst>
              <a:ext uri="{FF2B5EF4-FFF2-40B4-BE49-F238E27FC236}">
                <a16:creationId xmlns:a16="http://schemas.microsoft.com/office/drawing/2014/main" id="{3B6B3A88-AA58-BEA1-2C93-AC76E7CA7105}"/>
              </a:ext>
            </a:extLst>
          </p:cNvPr>
          <p:cNvPicPr>
            <a:picLocks noChangeAspect="1"/>
          </p:cNvPicPr>
          <p:nvPr/>
        </p:nvPicPr>
        <p:blipFill>
          <a:blip r:embed="rId4"/>
          <a:stretch>
            <a:fillRect/>
          </a:stretch>
        </p:blipFill>
        <p:spPr>
          <a:xfrm>
            <a:off x="-124114" y="2254250"/>
            <a:ext cx="5372100" cy="2578100"/>
          </a:xfrm>
          <a:prstGeom prst="rect">
            <a:avLst/>
          </a:prstGeom>
        </p:spPr>
      </p:pic>
      <p:pic>
        <p:nvPicPr>
          <p:cNvPr id="18" name="Picture 17" descr="\documentclass{article}&#10;\usepackage{amssymb,amsmath,bbm,mathrsfs}&#10;\setlength\parindent{0em}&#10;\usepackage{geometry}&#10;\geometry{textwidth=10cm}&#10;\setlength\parskip{1em}&#10;\pagestyle{empty}&#10;\begin{document}&#10;&#10;Uguagliando le rotazioni si ottiene una equazione per $Q_1$ e $Q_2$.&#10;$$&#10;\frac{1}{A_1} \left( \frac{\pi R}{t} Q_1 + \frac{2 R}{3 t} (Q_1 - Q_2) \right) = \frac{1}{A_2} \left( \frac{2 \pi R}{t} Q_2 + \frac{2 R}{3 t} (Q_2 - Q_1) \right)&#10;$$&#10;&#10;Assumiamo &#10;$$&#10;R=20cm\qquad t=1cm.&#10;$$&#10;Supponiamo che il momento torcente applicato sia $M_t=1000 \mathrm{Nm}$ e il modulo di torsione del materiale della deriva sia $G=77.2 \mathrm{GPa}$.&#10;&#10;&#10;&#10;&#10;\end{document}" title="IguanaTex Bitmap Display">
            <a:extLst>
              <a:ext uri="{FF2B5EF4-FFF2-40B4-BE49-F238E27FC236}">
                <a16:creationId xmlns:a16="http://schemas.microsoft.com/office/drawing/2014/main" id="{543FCFB0-0005-E04C-C3A5-81BB944101A5}"/>
              </a:ext>
            </a:extLst>
          </p:cNvPr>
          <p:cNvPicPr>
            <a:picLocks noChangeAspect="1"/>
          </p:cNvPicPr>
          <p:nvPr>
            <p:custDataLst>
              <p:tags r:id="rId1"/>
            </p:custDataLst>
          </p:nvPr>
        </p:nvPicPr>
        <p:blipFill>
          <a:blip r:embed="rId5"/>
          <a:stretch>
            <a:fillRect/>
          </a:stretch>
        </p:blipFill>
        <p:spPr>
          <a:xfrm>
            <a:off x="13284065" y="3543300"/>
            <a:ext cx="7188200" cy="2895600"/>
          </a:xfrm>
          <a:prstGeom prst="rect">
            <a:avLst/>
          </a:prstGeom>
        </p:spPr>
      </p:pic>
      <p:pic>
        <p:nvPicPr>
          <p:cNvPr id="8" name="Picture 19" descr="\documentclass{article}&#10;\usepackage{amssymb,amsmath,bbm,mathrsfs}&#10;\setlength\parindent{0em}&#10;\usepackage{geometry}&#10;\geometry{textwidth=10cm}&#10;\setlength\parskip{1em}&#10;\pagestyle{empty}&#10;\begin{document}&#10;Le equazioni diventano&#10;$$&#10;\pi \cdot 0.2^2 \cdot Q_1 + 6 \cdot 0.2^2 \cdot Q_2 = 1000&#10;$$&#10;&#10;$$&#10;0.1256 Q_1 + 1.2 Q_2 = 1000&#10;$$&#10;Si trova&#10;- $Q_1 \approx 562.15 \mathrm{~N} / \mathrm{cm}$&#10;- $Q_2 \approx 123.45 \mathrm{~N} / \mathrm{cm}$&#10;\end{document}" title="IguanaTex Bitmap Display">
            <a:extLst>
              <a:ext uri="{FF2B5EF4-FFF2-40B4-BE49-F238E27FC236}">
                <a16:creationId xmlns:a16="http://schemas.microsoft.com/office/drawing/2014/main" id="{87593E66-5D81-4653-813E-DA32E1725A88}"/>
              </a:ext>
            </a:extLst>
          </p:cNvPr>
          <p:cNvPicPr>
            <a:picLocks noChangeAspect="1"/>
          </p:cNvPicPr>
          <p:nvPr>
            <p:custDataLst>
              <p:tags r:id="rId2"/>
            </p:custDataLst>
          </p:nvPr>
        </p:nvPicPr>
        <p:blipFill>
          <a:blip r:embed="rId6"/>
          <a:stretch>
            <a:fillRect/>
          </a:stretch>
        </p:blipFill>
        <p:spPr>
          <a:xfrm>
            <a:off x="13284065" y="41997"/>
            <a:ext cx="5511800" cy="2362200"/>
          </a:xfrm>
          <a:prstGeom prst="rect">
            <a:avLst/>
          </a:prstGeom>
        </p:spPr>
      </p:pic>
      <p:pic>
        <p:nvPicPr>
          <p:cNvPr id="6" name="Immagine 5">
            <a:extLst>
              <a:ext uri="{FF2B5EF4-FFF2-40B4-BE49-F238E27FC236}">
                <a16:creationId xmlns:a16="http://schemas.microsoft.com/office/drawing/2014/main" id="{1C477F95-9046-43A3-A0F3-C2A3CC7CC29E}"/>
              </a:ext>
            </a:extLst>
          </p:cNvPr>
          <p:cNvPicPr>
            <a:picLocks noChangeAspect="1"/>
          </p:cNvPicPr>
          <p:nvPr/>
        </p:nvPicPr>
        <p:blipFill>
          <a:blip r:embed="rId7"/>
          <a:stretch>
            <a:fillRect/>
          </a:stretch>
        </p:blipFill>
        <p:spPr>
          <a:xfrm>
            <a:off x="7507203" y="2135861"/>
            <a:ext cx="2392666" cy="317754"/>
          </a:xfrm>
          <a:prstGeom prst="rect">
            <a:avLst/>
          </a:prstGeom>
        </p:spPr>
      </p:pic>
      <p:pic>
        <p:nvPicPr>
          <p:cNvPr id="7" name="Immagine 6">
            <a:extLst>
              <a:ext uri="{FF2B5EF4-FFF2-40B4-BE49-F238E27FC236}">
                <a16:creationId xmlns:a16="http://schemas.microsoft.com/office/drawing/2014/main" id="{E392870E-16DD-4231-9476-718395F4ABBF}"/>
              </a:ext>
            </a:extLst>
          </p:cNvPr>
          <p:cNvPicPr>
            <a:picLocks noChangeAspect="1"/>
          </p:cNvPicPr>
          <p:nvPr/>
        </p:nvPicPr>
        <p:blipFill>
          <a:blip r:embed="rId8"/>
          <a:stretch>
            <a:fillRect/>
          </a:stretch>
        </p:blipFill>
        <p:spPr>
          <a:xfrm>
            <a:off x="5482936" y="250158"/>
            <a:ext cx="6319451" cy="1733183"/>
          </a:xfrm>
          <a:prstGeom prst="rect">
            <a:avLst/>
          </a:prstGeom>
        </p:spPr>
      </p:pic>
      <p:pic>
        <p:nvPicPr>
          <p:cNvPr id="9" name="Immagine 8">
            <a:extLst>
              <a:ext uri="{FF2B5EF4-FFF2-40B4-BE49-F238E27FC236}">
                <a16:creationId xmlns:a16="http://schemas.microsoft.com/office/drawing/2014/main" id="{852D6688-F100-49E3-A483-A28C3DCC7CC7}"/>
              </a:ext>
            </a:extLst>
          </p:cNvPr>
          <p:cNvPicPr>
            <a:picLocks noChangeAspect="1"/>
          </p:cNvPicPr>
          <p:nvPr/>
        </p:nvPicPr>
        <p:blipFill>
          <a:blip r:embed="rId9"/>
          <a:stretch>
            <a:fillRect/>
          </a:stretch>
        </p:blipFill>
        <p:spPr>
          <a:xfrm>
            <a:off x="5482936" y="2416571"/>
            <a:ext cx="4416933" cy="546722"/>
          </a:xfrm>
          <a:prstGeom prst="rect">
            <a:avLst/>
          </a:prstGeom>
        </p:spPr>
      </p:pic>
      <p:pic>
        <p:nvPicPr>
          <p:cNvPr id="10" name="Immagine 9">
            <a:extLst>
              <a:ext uri="{FF2B5EF4-FFF2-40B4-BE49-F238E27FC236}">
                <a16:creationId xmlns:a16="http://schemas.microsoft.com/office/drawing/2014/main" id="{518EF5F6-1CBD-4DD4-AEF8-86C6AE2A22D4}"/>
              </a:ext>
            </a:extLst>
          </p:cNvPr>
          <p:cNvPicPr>
            <a:picLocks noChangeAspect="1"/>
          </p:cNvPicPr>
          <p:nvPr/>
        </p:nvPicPr>
        <p:blipFill>
          <a:blip r:embed="rId10"/>
          <a:stretch>
            <a:fillRect/>
          </a:stretch>
        </p:blipFill>
        <p:spPr>
          <a:xfrm>
            <a:off x="6369804" y="3244003"/>
            <a:ext cx="3648626" cy="2013035"/>
          </a:xfrm>
          <a:prstGeom prst="rect">
            <a:avLst/>
          </a:prstGeom>
        </p:spPr>
      </p:pic>
    </p:spTree>
    <p:extLst>
      <p:ext uri="{BB962C8B-B14F-4D97-AF65-F5344CB8AC3E}">
        <p14:creationId xmlns:p14="http://schemas.microsoft.com/office/powerpoint/2010/main" val="158966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3833-E787-8807-3F6E-8FC133280215}"/>
              </a:ext>
            </a:extLst>
          </p:cNvPr>
          <p:cNvSpPr>
            <a:spLocks noGrp="1"/>
          </p:cNvSpPr>
          <p:nvPr>
            <p:ph type="title"/>
          </p:nvPr>
        </p:nvSpPr>
        <p:spPr>
          <a:xfrm>
            <a:off x="2402118" y="789323"/>
            <a:ext cx="10515600" cy="1325563"/>
          </a:xfrm>
        </p:spPr>
        <p:txBody>
          <a:bodyPr/>
          <a:lstStyle/>
          <a:p>
            <a:r>
              <a:rPr lang="en-IT" dirty="0"/>
              <a:t>Sezioni chiuse di spessore sottile</a:t>
            </a:r>
          </a:p>
        </p:txBody>
      </p:sp>
      <p:pic>
        <p:nvPicPr>
          <p:cNvPr id="4" name="Picture 3">
            <a:extLst>
              <a:ext uri="{FF2B5EF4-FFF2-40B4-BE49-F238E27FC236}">
                <a16:creationId xmlns:a16="http://schemas.microsoft.com/office/drawing/2014/main" id="{AC5AF2F0-C352-8F9D-4C53-88796AF685E8}"/>
              </a:ext>
            </a:extLst>
          </p:cNvPr>
          <p:cNvPicPr>
            <a:picLocks noChangeAspect="1"/>
          </p:cNvPicPr>
          <p:nvPr/>
        </p:nvPicPr>
        <p:blipFill>
          <a:blip r:embed="rId2"/>
          <a:stretch>
            <a:fillRect/>
          </a:stretch>
        </p:blipFill>
        <p:spPr>
          <a:xfrm>
            <a:off x="4448052" y="2908562"/>
            <a:ext cx="3473450" cy="2358032"/>
          </a:xfrm>
          <a:prstGeom prst="rect">
            <a:avLst/>
          </a:prstGeom>
        </p:spPr>
      </p:pic>
    </p:spTree>
    <p:extLst>
      <p:ext uri="{BB962C8B-B14F-4D97-AF65-F5344CB8AC3E}">
        <p14:creationId xmlns:p14="http://schemas.microsoft.com/office/powerpoint/2010/main" val="402868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65D-6926-F215-2204-0E6D9122E71C}"/>
              </a:ext>
            </a:extLst>
          </p:cNvPr>
          <p:cNvSpPr>
            <a:spLocks noGrp="1"/>
          </p:cNvSpPr>
          <p:nvPr>
            <p:ph type="title"/>
          </p:nvPr>
        </p:nvSpPr>
        <p:spPr>
          <a:xfrm>
            <a:off x="225136" y="-102466"/>
            <a:ext cx="10515600" cy="1325563"/>
          </a:xfrm>
        </p:spPr>
        <p:txBody>
          <a:bodyPr/>
          <a:lstStyle/>
          <a:p>
            <a:r>
              <a:rPr lang="en-IT" dirty="0"/>
              <a:t>Esempio</a:t>
            </a:r>
          </a:p>
        </p:txBody>
      </p:sp>
      <p:pic>
        <p:nvPicPr>
          <p:cNvPr id="3" name="Picture 2">
            <a:extLst>
              <a:ext uri="{FF2B5EF4-FFF2-40B4-BE49-F238E27FC236}">
                <a16:creationId xmlns:a16="http://schemas.microsoft.com/office/drawing/2014/main" id="{3B6B3A88-AA58-BEA1-2C93-AC76E7CA7105}"/>
              </a:ext>
            </a:extLst>
          </p:cNvPr>
          <p:cNvPicPr>
            <a:picLocks noChangeAspect="1"/>
          </p:cNvPicPr>
          <p:nvPr/>
        </p:nvPicPr>
        <p:blipFill>
          <a:blip r:embed="rId2"/>
          <a:stretch>
            <a:fillRect/>
          </a:stretch>
        </p:blipFill>
        <p:spPr>
          <a:xfrm>
            <a:off x="-124114" y="2254250"/>
            <a:ext cx="5372100" cy="2578100"/>
          </a:xfrm>
          <a:prstGeom prst="rect">
            <a:avLst/>
          </a:prstGeom>
        </p:spPr>
      </p:pic>
      <p:pic>
        <p:nvPicPr>
          <p:cNvPr id="11" name="Immagine 10">
            <a:extLst>
              <a:ext uri="{FF2B5EF4-FFF2-40B4-BE49-F238E27FC236}">
                <a16:creationId xmlns:a16="http://schemas.microsoft.com/office/drawing/2014/main" id="{6BB1B51E-B919-463C-81F0-FFC5724B8511}"/>
              </a:ext>
            </a:extLst>
          </p:cNvPr>
          <p:cNvPicPr>
            <a:picLocks noChangeAspect="1"/>
          </p:cNvPicPr>
          <p:nvPr/>
        </p:nvPicPr>
        <p:blipFill>
          <a:blip r:embed="rId3"/>
          <a:stretch>
            <a:fillRect/>
          </a:stretch>
        </p:blipFill>
        <p:spPr>
          <a:xfrm>
            <a:off x="5482936" y="1080744"/>
            <a:ext cx="5096586" cy="4925112"/>
          </a:xfrm>
          <a:prstGeom prst="rect">
            <a:avLst/>
          </a:prstGeom>
        </p:spPr>
      </p:pic>
    </p:spTree>
    <p:extLst>
      <p:ext uri="{BB962C8B-B14F-4D97-AF65-F5344CB8AC3E}">
        <p14:creationId xmlns:p14="http://schemas.microsoft.com/office/powerpoint/2010/main" val="180119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75116-7446-6DDE-A90D-36228584936E}"/>
              </a:ext>
            </a:extLst>
          </p:cNvPr>
          <p:cNvPicPr>
            <a:picLocks noChangeAspect="1"/>
          </p:cNvPicPr>
          <p:nvPr/>
        </p:nvPicPr>
        <p:blipFill>
          <a:blip r:embed="rId3"/>
          <a:stretch>
            <a:fillRect/>
          </a:stretch>
        </p:blipFill>
        <p:spPr>
          <a:xfrm>
            <a:off x="7769363" y="304799"/>
            <a:ext cx="4584700" cy="3708400"/>
          </a:xfrm>
          <a:prstGeom prst="rect">
            <a:avLst/>
          </a:prstGeom>
        </p:spPr>
      </p:pic>
      <p:pic>
        <p:nvPicPr>
          <p:cNvPr id="15" name="Picture 14" descr="\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title="IguanaTex Bitmap Display">
            <a:extLst>
              <a:ext uri="{FF2B5EF4-FFF2-40B4-BE49-F238E27FC236}">
                <a16:creationId xmlns:a16="http://schemas.microsoft.com/office/drawing/2014/main" id="{EB8E0A95-01BE-87E6-0E4C-1C1F03EEEB51}"/>
              </a:ext>
            </a:extLst>
          </p:cNvPr>
          <p:cNvPicPr>
            <a:picLocks noChangeAspect="1"/>
          </p:cNvPicPr>
          <p:nvPr>
            <p:custDataLst>
              <p:tags r:id="rId1"/>
            </p:custDataLst>
          </p:nvPr>
        </p:nvPicPr>
        <p:blipFill>
          <a:blip r:embed="rId4"/>
          <a:stretch>
            <a:fillRect/>
          </a:stretch>
        </p:blipFill>
        <p:spPr>
          <a:xfrm>
            <a:off x="231581" y="304799"/>
            <a:ext cx="6589634" cy="5950052"/>
          </a:xfrm>
          <a:prstGeom prst="rect">
            <a:avLst/>
          </a:prstGeom>
        </p:spPr>
      </p:pic>
      <p:pic>
        <p:nvPicPr>
          <p:cNvPr id="7" name="Picture 6">
            <a:extLst>
              <a:ext uri="{FF2B5EF4-FFF2-40B4-BE49-F238E27FC236}">
                <a16:creationId xmlns:a16="http://schemas.microsoft.com/office/drawing/2014/main" id="{821E53A3-2585-6458-005D-14DF69E5C2A7}"/>
              </a:ext>
            </a:extLst>
          </p:cNvPr>
          <p:cNvPicPr>
            <a:picLocks noChangeAspect="1"/>
          </p:cNvPicPr>
          <p:nvPr/>
        </p:nvPicPr>
        <p:blipFill>
          <a:blip r:embed="rId5"/>
          <a:stretch>
            <a:fillRect/>
          </a:stretch>
        </p:blipFill>
        <p:spPr>
          <a:xfrm>
            <a:off x="8010663" y="3429000"/>
            <a:ext cx="4102100" cy="3378200"/>
          </a:xfrm>
          <a:prstGeom prst="rect">
            <a:avLst/>
          </a:prstGeom>
        </p:spPr>
      </p:pic>
    </p:spTree>
    <p:extLst>
      <p:ext uri="{BB962C8B-B14F-4D97-AF65-F5344CB8AC3E}">
        <p14:creationId xmlns:p14="http://schemas.microsoft.com/office/powerpoint/2010/main" val="347508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title="IguanaTex Bitmap Display">
            <a:extLst>
              <a:ext uri="{FF2B5EF4-FFF2-40B4-BE49-F238E27FC236}">
                <a16:creationId xmlns:a16="http://schemas.microsoft.com/office/drawing/2014/main" id="{F4F4A835-CA00-A44A-8F54-82A04C6B8120}"/>
              </a:ext>
            </a:extLst>
          </p:cNvPr>
          <p:cNvPicPr>
            <a:picLocks noChangeAspect="1"/>
          </p:cNvPicPr>
          <p:nvPr>
            <p:custDataLst>
              <p:tags r:id="rId1"/>
            </p:custDataLst>
          </p:nvPr>
        </p:nvPicPr>
        <p:blipFill>
          <a:blip r:embed="rId3"/>
          <a:stretch>
            <a:fillRect/>
          </a:stretch>
        </p:blipFill>
        <p:spPr>
          <a:xfrm>
            <a:off x="389322" y="214586"/>
            <a:ext cx="7188200" cy="4343400"/>
          </a:xfrm>
          <a:prstGeom prst="rect">
            <a:avLst/>
          </a:prstGeom>
        </p:spPr>
      </p:pic>
      <p:pic>
        <p:nvPicPr>
          <p:cNvPr id="6" name="Picture 5">
            <a:extLst>
              <a:ext uri="{FF2B5EF4-FFF2-40B4-BE49-F238E27FC236}">
                <a16:creationId xmlns:a16="http://schemas.microsoft.com/office/drawing/2014/main" id="{F0EEC6B9-080A-883B-6365-6DBE6B1EC2A1}"/>
              </a:ext>
            </a:extLst>
          </p:cNvPr>
          <p:cNvPicPr>
            <a:picLocks noChangeAspect="1"/>
          </p:cNvPicPr>
          <p:nvPr/>
        </p:nvPicPr>
        <p:blipFill>
          <a:blip r:embed="rId4"/>
          <a:stretch>
            <a:fillRect/>
          </a:stretch>
        </p:blipFill>
        <p:spPr>
          <a:xfrm>
            <a:off x="8208579" y="214586"/>
            <a:ext cx="3556000" cy="2857500"/>
          </a:xfrm>
          <a:prstGeom prst="rect">
            <a:avLst/>
          </a:prstGeom>
        </p:spPr>
      </p:pic>
      <p:pic>
        <p:nvPicPr>
          <p:cNvPr id="7" name="Picture 6">
            <a:extLst>
              <a:ext uri="{FF2B5EF4-FFF2-40B4-BE49-F238E27FC236}">
                <a16:creationId xmlns:a16="http://schemas.microsoft.com/office/drawing/2014/main" id="{371A9C09-EBDE-10A9-AE36-F9916FA771BC}"/>
              </a:ext>
            </a:extLst>
          </p:cNvPr>
          <p:cNvPicPr>
            <a:picLocks noChangeAspect="1"/>
          </p:cNvPicPr>
          <p:nvPr/>
        </p:nvPicPr>
        <p:blipFill>
          <a:blip r:embed="rId5"/>
          <a:stretch>
            <a:fillRect/>
          </a:stretch>
        </p:blipFill>
        <p:spPr>
          <a:xfrm>
            <a:off x="7850133" y="3429000"/>
            <a:ext cx="4584700" cy="3327400"/>
          </a:xfrm>
          <a:prstGeom prst="rect">
            <a:avLst/>
          </a:prstGeom>
        </p:spPr>
      </p:pic>
      <p:pic>
        <p:nvPicPr>
          <p:cNvPr id="8" name="Picture 7">
            <a:extLst>
              <a:ext uri="{FF2B5EF4-FFF2-40B4-BE49-F238E27FC236}">
                <a16:creationId xmlns:a16="http://schemas.microsoft.com/office/drawing/2014/main" id="{8CF580C0-0196-F811-939C-36DDE5F9C31B}"/>
              </a:ext>
            </a:extLst>
          </p:cNvPr>
          <p:cNvPicPr>
            <a:picLocks noChangeAspect="1"/>
          </p:cNvPicPr>
          <p:nvPr/>
        </p:nvPicPr>
        <p:blipFill>
          <a:blip r:embed="rId6"/>
          <a:stretch>
            <a:fillRect/>
          </a:stretch>
        </p:blipFill>
        <p:spPr>
          <a:xfrm>
            <a:off x="4503027" y="4307926"/>
            <a:ext cx="2900026" cy="2335488"/>
          </a:xfrm>
          <a:prstGeom prst="rect">
            <a:avLst/>
          </a:prstGeom>
        </p:spPr>
      </p:pic>
    </p:spTree>
    <p:extLst>
      <p:ext uri="{BB962C8B-B14F-4D97-AF65-F5344CB8AC3E}">
        <p14:creationId xmlns:p14="http://schemas.microsoft.com/office/powerpoint/2010/main" val="275559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429000"/>
            <a:ext cx="4419600" cy="3505200"/>
          </a:xfrm>
          <a:prstGeom prst="rect">
            <a:avLst/>
          </a:prstGeom>
        </p:spPr>
      </p:pic>
      <p:pic>
        <p:nvPicPr>
          <p:cNvPr id="9" name="Picture 8" descr="\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title="IguanaTex Bitmap Display">
            <a:extLst>
              <a:ext uri="{FF2B5EF4-FFF2-40B4-BE49-F238E27FC236}">
                <a16:creationId xmlns:a16="http://schemas.microsoft.com/office/drawing/2014/main" id="{E89CFE93-576C-C66A-3F8A-3762BDB80571}"/>
              </a:ext>
            </a:extLst>
          </p:cNvPr>
          <p:cNvPicPr>
            <a:picLocks noChangeAspect="1"/>
          </p:cNvPicPr>
          <p:nvPr>
            <p:custDataLst>
              <p:tags r:id="rId1"/>
            </p:custDataLst>
          </p:nvPr>
        </p:nvPicPr>
        <p:blipFill>
          <a:blip r:embed="rId5"/>
          <a:stretch>
            <a:fillRect/>
          </a:stretch>
        </p:blipFill>
        <p:spPr>
          <a:xfrm>
            <a:off x="322317" y="458126"/>
            <a:ext cx="4974896" cy="5941748"/>
          </a:xfrm>
          <a:prstGeom prst="rect">
            <a:avLst/>
          </a:prstGeom>
        </p:spPr>
      </p:pic>
    </p:spTree>
    <p:extLst>
      <p:ext uri="{BB962C8B-B14F-4D97-AF65-F5344CB8AC3E}">
        <p14:creationId xmlns:p14="http://schemas.microsoft.com/office/powerpoint/2010/main" val="180829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1" name="Picture 10" descr="\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title="IguanaTex Bitmap Display">
            <a:extLst>
              <a:ext uri="{FF2B5EF4-FFF2-40B4-BE49-F238E27FC236}">
                <a16:creationId xmlns:a16="http://schemas.microsoft.com/office/drawing/2014/main" id="{0805CE65-648F-FDB8-7BA4-5969818FDA35}"/>
              </a:ext>
            </a:extLst>
          </p:cNvPr>
          <p:cNvPicPr>
            <a:picLocks noChangeAspect="1"/>
          </p:cNvPicPr>
          <p:nvPr>
            <p:custDataLst>
              <p:tags r:id="rId1"/>
            </p:custDataLst>
          </p:nvPr>
        </p:nvPicPr>
        <p:blipFill>
          <a:blip r:embed="rId5"/>
          <a:stretch>
            <a:fillRect/>
          </a:stretch>
        </p:blipFill>
        <p:spPr>
          <a:xfrm>
            <a:off x="139882" y="1384943"/>
            <a:ext cx="7550165" cy="4929814"/>
          </a:xfrm>
          <a:prstGeom prst="rect">
            <a:avLst/>
          </a:prstGeom>
        </p:spPr>
      </p:pic>
      <p:sp>
        <p:nvSpPr>
          <p:cNvPr id="14" name="TextBox 13">
            <a:extLst>
              <a:ext uri="{FF2B5EF4-FFF2-40B4-BE49-F238E27FC236}">
                <a16:creationId xmlns:a16="http://schemas.microsoft.com/office/drawing/2014/main" id="{3D911871-72CD-91B9-2914-508FAE5478E0}"/>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169755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4" name="Picture 13" descr="\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title="IguanaTex Bitmap Display">
            <a:extLst>
              <a:ext uri="{FF2B5EF4-FFF2-40B4-BE49-F238E27FC236}">
                <a16:creationId xmlns:a16="http://schemas.microsoft.com/office/drawing/2014/main" id="{CC85D180-E50D-F9F2-DD40-6CF5D9350655}"/>
              </a:ext>
            </a:extLst>
          </p:cNvPr>
          <p:cNvPicPr>
            <a:picLocks noChangeAspect="1"/>
          </p:cNvPicPr>
          <p:nvPr>
            <p:custDataLst>
              <p:tags r:id="rId1"/>
            </p:custDataLst>
          </p:nvPr>
        </p:nvPicPr>
        <p:blipFill>
          <a:blip r:embed="rId5"/>
          <a:stretch>
            <a:fillRect/>
          </a:stretch>
        </p:blipFill>
        <p:spPr>
          <a:xfrm>
            <a:off x="139759" y="930071"/>
            <a:ext cx="7545311" cy="4997858"/>
          </a:xfrm>
          <a:prstGeom prst="rect">
            <a:avLst/>
          </a:prstGeom>
        </p:spPr>
      </p:pic>
      <p:sp>
        <p:nvSpPr>
          <p:cNvPr id="16" name="TextBox 15">
            <a:extLst>
              <a:ext uri="{FF2B5EF4-FFF2-40B4-BE49-F238E27FC236}">
                <a16:creationId xmlns:a16="http://schemas.microsoft.com/office/drawing/2014/main" id="{EB3EE725-9935-DA23-9131-C91192C3D8CD}"/>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307031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0" name="Picture 9" descr="\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La seconda formula di Bredt pu\`o essere ottenuta mediante metodi energetici, uguagliando il lavoro esterno della coppia torcente al lavoro interno delle tensioni tangenziali (queste ultime, calcolate mediante la prima formula di Bredt).&#10;&#10;\end{document}" title="IguanaTex Bitmap Display">
            <a:extLst>
              <a:ext uri="{FF2B5EF4-FFF2-40B4-BE49-F238E27FC236}">
                <a16:creationId xmlns:a16="http://schemas.microsoft.com/office/drawing/2014/main" id="{008DE6E7-403C-EAB4-3C74-0BDC1DA44811}"/>
              </a:ext>
            </a:extLst>
          </p:cNvPr>
          <p:cNvPicPr>
            <a:picLocks noChangeAspect="1"/>
          </p:cNvPicPr>
          <p:nvPr>
            <p:custDataLst>
              <p:tags r:id="rId1"/>
            </p:custDataLst>
          </p:nvPr>
        </p:nvPicPr>
        <p:blipFill>
          <a:blip r:embed="rId5"/>
          <a:stretch>
            <a:fillRect/>
          </a:stretch>
        </p:blipFill>
        <p:spPr>
          <a:xfrm>
            <a:off x="269767" y="1032204"/>
            <a:ext cx="7188200" cy="5105400"/>
          </a:xfrm>
          <a:prstGeom prst="rect">
            <a:avLst/>
          </a:prstGeom>
        </p:spPr>
      </p:pic>
      <p:sp>
        <p:nvSpPr>
          <p:cNvPr id="9" name="TextBox 8">
            <a:extLst>
              <a:ext uri="{FF2B5EF4-FFF2-40B4-BE49-F238E27FC236}">
                <a16:creationId xmlns:a16="http://schemas.microsoft.com/office/drawing/2014/main" id="{52CB5C1E-4FA9-A200-7D87-839CD826F3AC}"/>
              </a:ext>
            </a:extLst>
          </p:cNvPr>
          <p:cNvSpPr txBox="1"/>
          <p:nvPr/>
        </p:nvSpPr>
        <p:spPr>
          <a:xfrm>
            <a:off x="0" y="0"/>
            <a:ext cx="6096000" cy="369332"/>
          </a:xfrm>
          <a:prstGeom prst="rect">
            <a:avLst/>
          </a:prstGeom>
          <a:noFill/>
        </p:spPr>
        <p:txBody>
          <a:bodyPr wrap="square">
            <a:spAutoFit/>
          </a:bodyPr>
          <a:lstStyle/>
          <a:p>
            <a:r>
              <a:rPr lang="en-IT" dirty="0"/>
              <a:t>Angolo di torsione</a:t>
            </a:r>
          </a:p>
        </p:txBody>
      </p:sp>
    </p:spTree>
    <p:extLst>
      <p:ext uri="{BB962C8B-B14F-4D97-AF65-F5344CB8AC3E}">
        <p14:creationId xmlns:p14="http://schemas.microsoft.com/office/powerpoint/2010/main" val="243465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301940" y="669295"/>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301940" y="3837362"/>
            <a:ext cx="4837395" cy="2946497"/>
          </a:xfrm>
          <a:prstGeom prst="rect">
            <a:avLst/>
          </a:prstGeom>
        </p:spPr>
      </p:pic>
      <p:pic>
        <p:nvPicPr>
          <p:cNvPr id="9" name="Picture 8" descr="\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title="IguanaTex Bitmap Display">
            <a:extLst>
              <a:ext uri="{FF2B5EF4-FFF2-40B4-BE49-F238E27FC236}">
                <a16:creationId xmlns:a16="http://schemas.microsoft.com/office/drawing/2014/main" id="{877B7FB9-4D34-F470-5630-E733769F3AE2}"/>
              </a:ext>
            </a:extLst>
          </p:cNvPr>
          <p:cNvPicPr>
            <a:picLocks noChangeAspect="1"/>
          </p:cNvPicPr>
          <p:nvPr>
            <p:custDataLst>
              <p:tags r:id="rId1"/>
            </p:custDataLst>
          </p:nvPr>
        </p:nvPicPr>
        <p:blipFill>
          <a:blip r:embed="rId5"/>
          <a:stretch>
            <a:fillRect/>
          </a:stretch>
        </p:blipFill>
        <p:spPr>
          <a:xfrm>
            <a:off x="5843105" y="808836"/>
            <a:ext cx="5844025" cy="5720124"/>
          </a:xfrm>
          <a:prstGeom prst="rect">
            <a:avLst/>
          </a:prstGeom>
        </p:spPr>
      </p:pic>
    </p:spTree>
    <p:extLst>
      <p:ext uri="{BB962C8B-B14F-4D97-AF65-F5344CB8AC3E}">
        <p14:creationId xmlns:p14="http://schemas.microsoft.com/office/powerpoint/2010/main" val="1018249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7"/>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p:tag name="IGUANATEXSIZE" val="20"/>
  <p:tag name="IGUANATEXCURSOR" val="13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p:tag name="IGUANATEXSIZE" val="20"/>
  <p:tag name="IGUANATEXCURSOR" val="82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3"/>
  <p:tag name="ORIGINALWIDTH" val="304"/>
  <p:tag name="OUTPUTTYPE" val="PDF"/>
  <p:tag name="IGUANATEXVERSION" val="160"/>
  <p:tag name="LATEXADDIN" val="\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p:tag name="IGUANATEXSIZE" val="20"/>
  <p:tag name="IGUANATEXCURSOR" val="93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2"/>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p:tag name="IGUANATEXSIZE" val="20"/>
  <p:tag name="IGUANATEXCURSOR" val="56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7"/>
  <p:tag name="ORIGINALWIDTH" val="425"/>
  <p:tag name="OUTPUTTYPE" val="PDF"/>
  <p:tag name="IGUANATEXVERSION" val="160"/>
  <p:tag name="LATEXADDIN" val="\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frac L{2A_iG}{\oint_{\Gamma_i} \frac{q_i(s)}{t_i(s)} d s}\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p:tag name="IGUANATEXSIZE" val="20"/>
  <p:tag name="IGUANATEXCURSOR" val="42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4"/>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Uguagliando le rotazioni si ottiene una equazione per $Q_1$ e $Q_2$.&#10;$$&#10;\frac{1}{A_1} \left( \frac{\pi R}{t} Q_1 + \frac{2 R}{3 t} (Q_1 - Q_2) \right) = \frac{1}{A_2} \left( \frac{2 \pi R}{t} Q_2 + \frac{2 R}{3 t} (Q_2 - Q_1) \right)&#10;$$&#10;&#10;Assumiamo &#10;$$&#10;R=20cm\qquad t=1cm.&#10;$$&#10;Supponiamo che il momento torcente applicato sia $M_t=1000 \mathrm{Nm}$ e il modulo di torsione del materiale della deriva sia $G=77.2 \mathrm{GPa}$.&#10;&#10;&#10;&#10;&#10;\end{document}"/>
  <p:tag name="IGUANATEXSIZE" val="20"/>
  <p:tag name="IGUANATEXCURSOR" val="62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93"/>
  <p:tag name="ORIGINALWIDTH" val="217"/>
  <p:tag name="OUTPUTTYPE" val="PDF"/>
  <p:tag name="IGUANATEXVERSION" val="160"/>
  <p:tag name="LATEXADDIN" val="\documentclass{article}&#10;\usepackage{amssymb,amsmath,bbm,mathrsfs}&#10;\setlength\parindent{0em}&#10;\usepackage{geometry}&#10;\geometry{textwidth=10cm}&#10;\setlength\parskip{1em}&#10;\pagestyle{empty}&#10;\begin{document}&#10;Le equazioni diventano&#10;$$&#10;\pi \cdot 0.2^2 \cdot Q_1 + 6 \cdot 0.2^2 \cdot Q_2 = 1000&#10;$$&#10;&#10;$$&#10;0.1256 Q_1 + 1.2 Q_2 = 1000&#10;$$&#10;Si trova&#10;- $Q_1 \approx 562.15 \mathrm{~N} / \mathrm{cm}$&#10;- $Q_2 \approx 123.45 \mathrm{~N} / \mathrm{cm}$&#10;\end{document}"/>
  <p:tag name="IGUANATEXSIZE" val="20"/>
  <p:tag name="IGUANATEXCURSOR" val="42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p:tag name="IGUANATEXSIZE" val="20"/>
  <p:tag name="IGUANATEXCURSOR" val="60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38"/>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p:tag name="IGUANATEXSIZE" val="20"/>
  <p:tag name="IGUANATEXCURSOR" val="12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2"/>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p:tag name="IGUANATEXSIZE" val="20"/>
  <p:tag name="IGUANATEXCURSOR" val="69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06"/>
  <p:tag name="ORIGINALWIDTH" val="311"/>
  <p:tag name="OUTPUTTYPE" val="PDF"/>
  <p:tag name="IGUANATEXVERSION" val="160"/>
  <p:tag name="LATEXADDIN" val="\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p:tag name="IGUANATEXSIZE" val="20"/>
  <p:tag name="IGUANATEXCURSOR" val="13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0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La seconda formula di Bredt pu\`o essere ottenuta mediante metodi energetici, uguagliando il lavoro esterno della coppia torcente al lavoro interno delle tensioni tangenziali (queste ultime, calcolate mediante la prima formula di Bredt).&#10;&#10;\end{document}"/>
  <p:tag name="IGUANATEXSIZE" val="20"/>
  <p:tag name="IGUANATEXCURSOR" val="76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7"/>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p:tag name="IGUANATEXSIZE" val="20"/>
  <p:tag name="IGUANATEXCURSOR" val="19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7"/>
  <p:tag name="ORIGINALWIDTH" val="288"/>
  <p:tag name="OUTPUTTYPE" val="PDF"/>
  <p:tag name="IGUANATEXVERSION" val="160"/>
  <p:tag name="LATEXADDIN" val="\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p:tag name="IGUANATEXSIZE" val="20"/>
  <p:tag name="IGUANATEXCURSOR" val="29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6"/>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p:tag name="IGUANATEXSIZE" val="20"/>
  <p:tag name="IGUANATEXCURSOR" val="101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3263</TotalTime>
  <Words>64</Words>
  <Application>Microsoft Office PowerPoint</Application>
  <PresentationFormat>Widescreen</PresentationFormat>
  <Paragraphs>18</Paragraphs>
  <Slides>20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Calibri Light</vt:lpstr>
      <vt:lpstr>Office Theme</vt:lpstr>
      <vt:lpstr>Torsione nelle travi in parete sottile</vt:lpstr>
      <vt:lpstr>Sezioni chiuse di spessore sottile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Esempio</vt:lpstr>
      <vt:lpstr>Esempio</vt:lpstr>
      <vt:lpstr>Sezioni aperte di spessore sottile</vt:lpstr>
      <vt:lpstr>Sezione rettangolare sottile</vt:lpstr>
      <vt:lpstr>Sezione rettangolare sottile</vt:lpstr>
      <vt:lpstr>Sezione sottile curva e sezioni composte da piu’ tratti</vt:lpstr>
      <vt:lpstr>Presentazione standard di PowerPoint</vt:lpstr>
      <vt:lpstr>Sezioni pluriconnesse</vt:lpstr>
      <vt:lpstr>Esempio applicativo</vt:lpstr>
      <vt:lpstr>Esempio</vt:lpstr>
      <vt:lpstr>Esempio</vt:lpstr>
      <vt:lpstr>Esempio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Torsione nelle travi in parete sottile</dc:title>
  <dc:creator>Giuseppe Tomassetti</dc:creator>
  <cp:lastModifiedBy>Giuseppe</cp:lastModifiedBy>
  <cp:revision>6</cp:revision>
  <dcterms:created xsi:type="dcterms:W3CDTF">2023-12-14T14:21:56Z</dcterms:created>
  <dcterms:modified xsi:type="dcterms:W3CDTF">2024-04-02T11:12:44Z</dcterms:modified>
</cp:coreProperties>
</file>